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Swanky and Moo Moo"/>
      <p:regular r:id="rId20"/>
    </p:embeddedFont>
    <p:embeddedFont>
      <p:font typeface="Nuni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5" roundtripDataSignature="AMtx7mjAF/SBH3R0CuQs5HfYCOPkGvaX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wankyandMooMoo-regular.fntdata"/><Relationship Id="rId22" Type="http://schemas.openxmlformats.org/officeDocument/2006/relationships/font" Target="fonts/Nunito-bold.fntdata"/><Relationship Id="rId21" Type="http://schemas.openxmlformats.org/officeDocument/2006/relationships/font" Target="fonts/Nunito-regular.fntdata"/><Relationship Id="rId24" Type="http://schemas.openxmlformats.org/officeDocument/2006/relationships/font" Target="fonts/Nunito-boldItalic.fntdata"/><Relationship Id="rId23" Type="http://schemas.openxmlformats.org/officeDocument/2006/relationships/font" Target="fonts/Nuni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19" Type="http://schemas.openxmlformats.org/officeDocument/2006/relationships/font" Target="fonts/Raleway-boldItalic.fntdata"/><Relationship Id="rId18" Type="http://schemas.openxmlformats.org/officeDocument/2006/relationships/font" Target="fonts/Ralew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8" name="Google Shape;22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0" name="Google Shape;37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2" name="Google Shape;3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9" name="Google Shape;3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Google Shape;3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6" name="Google Shape;3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8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1" name="Google Shape;3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2"/>
          <p:cNvSpPr txBox="1"/>
          <p:nvPr>
            <p:ph type="ctrTitle"/>
          </p:nvPr>
        </p:nvSpPr>
        <p:spPr>
          <a:xfrm>
            <a:off x="750025" y="519471"/>
            <a:ext cx="4503900" cy="318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12"/>
          <p:cNvSpPr txBox="1"/>
          <p:nvPr>
            <p:ph idx="1" type="subTitle"/>
          </p:nvPr>
        </p:nvSpPr>
        <p:spPr>
          <a:xfrm>
            <a:off x="750025" y="3657371"/>
            <a:ext cx="45039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" name="Google Shape;11;p12"/>
          <p:cNvSpPr/>
          <p:nvPr/>
        </p:nvSpPr>
        <p:spPr>
          <a:xfrm rot="410316">
            <a:off x="5414826" y="-647302"/>
            <a:ext cx="4404020" cy="2967407"/>
          </a:xfrm>
          <a:custGeom>
            <a:rect b="b" l="l" r="r" t="t"/>
            <a:pathLst>
              <a:path extrusionOk="0" h="54078" w="63276">
                <a:moveTo>
                  <a:pt x="54840" y="1"/>
                </a:moveTo>
                <a:lnTo>
                  <a:pt x="1" y="10202"/>
                </a:lnTo>
                <a:cubicBezTo>
                  <a:pt x="459" y="13918"/>
                  <a:pt x="1657" y="17569"/>
                  <a:pt x="4622" y="20075"/>
                </a:cubicBezTo>
                <a:cubicBezTo>
                  <a:pt x="7749" y="22734"/>
                  <a:pt x="12370" y="23672"/>
                  <a:pt x="15760" y="26091"/>
                </a:cubicBezTo>
                <a:cubicBezTo>
                  <a:pt x="21841" y="30450"/>
                  <a:pt x="22538" y="38275"/>
                  <a:pt x="24827" y="44945"/>
                </a:cubicBezTo>
                <a:cubicBezTo>
                  <a:pt x="25971" y="48301"/>
                  <a:pt x="27857" y="51734"/>
                  <a:pt x="31431" y="53260"/>
                </a:cubicBezTo>
                <a:cubicBezTo>
                  <a:pt x="32783" y="53833"/>
                  <a:pt x="34245" y="54078"/>
                  <a:pt x="35748" y="54078"/>
                </a:cubicBezTo>
                <a:cubicBezTo>
                  <a:pt x="38705" y="54078"/>
                  <a:pt x="41818" y="53130"/>
                  <a:pt x="44542" y="51865"/>
                </a:cubicBezTo>
                <a:cubicBezTo>
                  <a:pt x="51353" y="48846"/>
                  <a:pt x="55778" y="45937"/>
                  <a:pt x="63276" y="45326"/>
                </a:cubicBezTo>
                <a:lnTo>
                  <a:pt x="5484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2"/>
          <p:cNvSpPr/>
          <p:nvPr/>
        </p:nvSpPr>
        <p:spPr>
          <a:xfrm rot="10800000">
            <a:off x="-768538" y="4098787"/>
            <a:ext cx="3722588" cy="1079426"/>
          </a:xfrm>
          <a:custGeom>
            <a:rect b="b" l="l" r="r" t="t"/>
            <a:pathLst>
              <a:path extrusionOk="0" h="6770" w="24904">
                <a:moveTo>
                  <a:pt x="1" y="0"/>
                </a:moveTo>
                <a:cubicBezTo>
                  <a:pt x="949" y="1057"/>
                  <a:pt x="2104" y="1940"/>
                  <a:pt x="3564" y="2093"/>
                </a:cubicBezTo>
                <a:cubicBezTo>
                  <a:pt x="3717" y="2108"/>
                  <a:pt x="3871" y="2115"/>
                  <a:pt x="4026" y="2115"/>
                </a:cubicBezTo>
                <a:cubicBezTo>
                  <a:pt x="5399" y="2115"/>
                  <a:pt x="6827" y="1579"/>
                  <a:pt x="8208" y="1579"/>
                </a:cubicBezTo>
                <a:cubicBezTo>
                  <a:pt x="8244" y="1579"/>
                  <a:pt x="8280" y="1580"/>
                  <a:pt x="8316" y="1581"/>
                </a:cubicBezTo>
                <a:cubicBezTo>
                  <a:pt x="11150" y="1635"/>
                  <a:pt x="13046" y="3924"/>
                  <a:pt x="15182" y="5515"/>
                </a:cubicBezTo>
                <a:cubicBezTo>
                  <a:pt x="16088" y="6192"/>
                  <a:pt x="17163" y="6769"/>
                  <a:pt x="18342" y="6769"/>
                </a:cubicBezTo>
                <a:cubicBezTo>
                  <a:pt x="18567" y="6769"/>
                  <a:pt x="18797" y="6748"/>
                  <a:pt x="19029" y="6703"/>
                </a:cubicBezTo>
                <a:cubicBezTo>
                  <a:pt x="20642" y="6376"/>
                  <a:pt x="21939" y="4926"/>
                  <a:pt x="22811" y="3455"/>
                </a:cubicBezTo>
                <a:cubicBezTo>
                  <a:pt x="23606" y="2180"/>
                  <a:pt x="24195" y="1036"/>
                  <a:pt x="2490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2"/>
          <p:cNvSpPr/>
          <p:nvPr/>
        </p:nvSpPr>
        <p:spPr>
          <a:xfrm rot="-554260">
            <a:off x="993397" y="4540097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2"/>
          <p:cNvSpPr/>
          <p:nvPr/>
        </p:nvSpPr>
        <p:spPr>
          <a:xfrm rot="-554260">
            <a:off x="497134" y="686069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2"/>
          <p:cNvSpPr/>
          <p:nvPr/>
        </p:nvSpPr>
        <p:spPr>
          <a:xfrm rot="-554260">
            <a:off x="8405132" y="2828550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2"/>
          <p:cNvSpPr/>
          <p:nvPr/>
        </p:nvSpPr>
        <p:spPr>
          <a:xfrm rot="-554260">
            <a:off x="7626774" y="4607635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2"/>
          <p:cNvSpPr/>
          <p:nvPr/>
        </p:nvSpPr>
        <p:spPr>
          <a:xfrm rot="-554260">
            <a:off x="1874199" y="202460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" name="Google Shape;18;p12"/>
          <p:cNvGrpSpPr/>
          <p:nvPr/>
        </p:nvGrpSpPr>
        <p:grpSpPr>
          <a:xfrm>
            <a:off x="7466303" y="-862173"/>
            <a:ext cx="2128539" cy="1965525"/>
            <a:chOff x="7164153" y="-355123"/>
            <a:chExt cx="2128539" cy="1965525"/>
          </a:xfrm>
        </p:grpSpPr>
        <p:sp>
          <p:nvSpPr>
            <p:cNvPr id="19" name="Google Shape;19;p12"/>
            <p:cNvSpPr/>
            <p:nvPr/>
          </p:nvSpPr>
          <p:spPr>
            <a:xfrm rot="2536425">
              <a:off x="7076163" y="365416"/>
              <a:ext cx="2345068" cy="524448"/>
            </a:xfrm>
            <a:custGeom>
              <a:rect b="b" l="l" r="r" t="t"/>
              <a:pathLst>
                <a:path extrusionOk="0" h="3737" w="16710">
                  <a:moveTo>
                    <a:pt x="16657" y="0"/>
                  </a:moveTo>
                  <a:cubicBezTo>
                    <a:pt x="16213" y="510"/>
                    <a:pt x="14083" y="2600"/>
                    <a:pt x="9028" y="3410"/>
                  </a:cubicBezTo>
                  <a:cubicBezTo>
                    <a:pt x="7762" y="3613"/>
                    <a:pt x="6604" y="3692"/>
                    <a:pt x="5566" y="3692"/>
                  </a:cubicBezTo>
                  <a:cubicBezTo>
                    <a:pt x="3670" y="3692"/>
                    <a:pt x="2177" y="3428"/>
                    <a:pt x="1164" y="3175"/>
                  </a:cubicBezTo>
                  <a:lnTo>
                    <a:pt x="1098" y="3149"/>
                  </a:lnTo>
                  <a:cubicBezTo>
                    <a:pt x="641" y="3018"/>
                    <a:pt x="301" y="2913"/>
                    <a:pt x="66" y="2822"/>
                  </a:cubicBezTo>
                  <a:cubicBezTo>
                    <a:pt x="40" y="2835"/>
                    <a:pt x="27" y="2848"/>
                    <a:pt x="1" y="2874"/>
                  </a:cubicBezTo>
                  <a:cubicBezTo>
                    <a:pt x="249" y="2953"/>
                    <a:pt x="615" y="3083"/>
                    <a:pt x="1085" y="3201"/>
                  </a:cubicBezTo>
                  <a:lnTo>
                    <a:pt x="1164" y="3227"/>
                  </a:lnTo>
                  <a:cubicBezTo>
                    <a:pt x="2091" y="3449"/>
                    <a:pt x="3032" y="3606"/>
                    <a:pt x="3985" y="3684"/>
                  </a:cubicBezTo>
                  <a:cubicBezTo>
                    <a:pt x="4469" y="3723"/>
                    <a:pt x="5004" y="3736"/>
                    <a:pt x="5566" y="3736"/>
                  </a:cubicBezTo>
                  <a:cubicBezTo>
                    <a:pt x="5814" y="3736"/>
                    <a:pt x="6062" y="3736"/>
                    <a:pt x="6324" y="3723"/>
                  </a:cubicBezTo>
                  <a:lnTo>
                    <a:pt x="6402" y="3723"/>
                  </a:lnTo>
                  <a:cubicBezTo>
                    <a:pt x="7160" y="3697"/>
                    <a:pt x="7917" y="3632"/>
                    <a:pt x="8688" y="3514"/>
                  </a:cubicBezTo>
                  <a:lnTo>
                    <a:pt x="8714" y="3514"/>
                  </a:lnTo>
                  <a:cubicBezTo>
                    <a:pt x="8819" y="3501"/>
                    <a:pt x="8923" y="3488"/>
                    <a:pt x="9041" y="3475"/>
                  </a:cubicBezTo>
                  <a:cubicBezTo>
                    <a:pt x="9759" y="3358"/>
                    <a:pt x="10465" y="3201"/>
                    <a:pt x="11170" y="3018"/>
                  </a:cubicBezTo>
                  <a:lnTo>
                    <a:pt x="11209" y="3005"/>
                  </a:lnTo>
                  <a:cubicBezTo>
                    <a:pt x="11993" y="2796"/>
                    <a:pt x="12764" y="2521"/>
                    <a:pt x="13495" y="2195"/>
                  </a:cubicBezTo>
                  <a:lnTo>
                    <a:pt x="13535" y="2182"/>
                  </a:lnTo>
                  <a:cubicBezTo>
                    <a:pt x="15494" y="1307"/>
                    <a:pt x="16448" y="340"/>
                    <a:pt x="16709" y="39"/>
                  </a:cubicBezTo>
                  <a:cubicBezTo>
                    <a:pt x="16696" y="13"/>
                    <a:pt x="16670" y="0"/>
                    <a:pt x="16657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2"/>
            <p:cNvSpPr/>
            <p:nvPr/>
          </p:nvSpPr>
          <p:spPr>
            <a:xfrm rot="2536425">
              <a:off x="7673145" y="623590"/>
              <a:ext cx="203632" cy="172617"/>
            </a:xfrm>
            <a:custGeom>
              <a:rect b="b" l="l" r="r" t="t"/>
              <a:pathLst>
                <a:path extrusionOk="0" h="1230" w="1451">
                  <a:moveTo>
                    <a:pt x="846" y="0"/>
                  </a:moveTo>
                  <a:cubicBezTo>
                    <a:pt x="839" y="0"/>
                    <a:pt x="831" y="0"/>
                    <a:pt x="824" y="0"/>
                  </a:cubicBezTo>
                  <a:cubicBezTo>
                    <a:pt x="275" y="0"/>
                    <a:pt x="1" y="667"/>
                    <a:pt x="393" y="1046"/>
                  </a:cubicBezTo>
                  <a:cubicBezTo>
                    <a:pt x="520" y="1173"/>
                    <a:pt x="677" y="1230"/>
                    <a:pt x="830" y="1230"/>
                  </a:cubicBezTo>
                  <a:cubicBezTo>
                    <a:pt x="1147" y="1230"/>
                    <a:pt x="1451" y="985"/>
                    <a:pt x="1451" y="614"/>
                  </a:cubicBezTo>
                  <a:cubicBezTo>
                    <a:pt x="1451" y="282"/>
                    <a:pt x="1176" y="0"/>
                    <a:pt x="8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2"/>
            <p:cNvSpPr/>
            <p:nvPr/>
          </p:nvSpPr>
          <p:spPr>
            <a:xfrm rot="2536425">
              <a:off x="7828152" y="623794"/>
              <a:ext cx="58802" cy="42242"/>
            </a:xfrm>
            <a:custGeom>
              <a:rect b="b" l="l" r="r" t="t"/>
              <a:pathLst>
                <a:path extrusionOk="0" h="301" w="419">
                  <a:moveTo>
                    <a:pt x="197" y="0"/>
                  </a:moveTo>
                  <a:lnTo>
                    <a:pt x="1" y="301"/>
                  </a:lnTo>
                  <a:lnTo>
                    <a:pt x="419" y="30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2"/>
            <p:cNvSpPr/>
            <p:nvPr/>
          </p:nvSpPr>
          <p:spPr>
            <a:xfrm rot="2536425">
              <a:off x="7961736" y="846514"/>
              <a:ext cx="210649" cy="174021"/>
            </a:xfrm>
            <a:custGeom>
              <a:rect b="b" l="l" r="r" t="t"/>
              <a:pathLst>
                <a:path extrusionOk="0" h="1240" w="1501">
                  <a:moveTo>
                    <a:pt x="786" y="0"/>
                  </a:moveTo>
                  <a:cubicBezTo>
                    <a:pt x="738" y="0"/>
                    <a:pt x="689" y="6"/>
                    <a:pt x="640" y="17"/>
                  </a:cubicBezTo>
                  <a:cubicBezTo>
                    <a:pt x="105" y="161"/>
                    <a:pt x="0" y="867"/>
                    <a:pt x="484" y="1154"/>
                  </a:cubicBezTo>
                  <a:cubicBezTo>
                    <a:pt x="584" y="1213"/>
                    <a:pt x="690" y="1239"/>
                    <a:pt x="792" y="1239"/>
                  </a:cubicBezTo>
                  <a:cubicBezTo>
                    <a:pt x="1168" y="1239"/>
                    <a:pt x="1501" y="883"/>
                    <a:pt x="1398" y="462"/>
                  </a:cubicBezTo>
                  <a:cubicBezTo>
                    <a:pt x="1320" y="184"/>
                    <a:pt x="1063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2"/>
            <p:cNvSpPr/>
            <p:nvPr/>
          </p:nvSpPr>
          <p:spPr>
            <a:xfrm rot="2536425">
              <a:off x="8094075" y="828818"/>
              <a:ext cx="56978" cy="49540"/>
            </a:xfrm>
            <a:custGeom>
              <a:rect b="b" l="l" r="r" t="t"/>
              <a:pathLst>
                <a:path extrusionOk="0" h="353" w="406">
                  <a:moveTo>
                    <a:pt x="118" y="0"/>
                  </a:moveTo>
                  <a:lnTo>
                    <a:pt x="1" y="353"/>
                  </a:lnTo>
                  <a:lnTo>
                    <a:pt x="1" y="353"/>
                  </a:lnTo>
                  <a:lnTo>
                    <a:pt x="406" y="24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2"/>
            <p:cNvSpPr/>
            <p:nvPr/>
          </p:nvSpPr>
          <p:spPr>
            <a:xfrm rot="2536425">
              <a:off x="8287080" y="1038857"/>
              <a:ext cx="209947" cy="174442"/>
            </a:xfrm>
            <a:custGeom>
              <a:rect b="b" l="l" r="r" t="t"/>
              <a:pathLst>
                <a:path extrusionOk="0" h="1243" w="1496">
                  <a:moveTo>
                    <a:pt x="749" y="0"/>
                  </a:moveTo>
                  <a:cubicBezTo>
                    <a:pt x="678" y="0"/>
                    <a:pt x="606" y="13"/>
                    <a:pt x="536" y="39"/>
                  </a:cubicBezTo>
                  <a:cubicBezTo>
                    <a:pt x="13" y="235"/>
                    <a:pt x="0" y="966"/>
                    <a:pt x="497" y="1188"/>
                  </a:cubicBezTo>
                  <a:cubicBezTo>
                    <a:pt x="582" y="1226"/>
                    <a:pt x="669" y="1243"/>
                    <a:pt x="752" y="1243"/>
                  </a:cubicBezTo>
                  <a:cubicBezTo>
                    <a:pt x="1162" y="1243"/>
                    <a:pt x="1496" y="828"/>
                    <a:pt x="1333" y="405"/>
                  </a:cubicBezTo>
                  <a:cubicBezTo>
                    <a:pt x="1231" y="151"/>
                    <a:pt x="996" y="0"/>
                    <a:pt x="7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2"/>
            <p:cNvSpPr/>
            <p:nvPr/>
          </p:nvSpPr>
          <p:spPr>
            <a:xfrm rot="2536425">
              <a:off x="8406897" y="1015666"/>
              <a:ext cx="55153" cy="49680"/>
            </a:xfrm>
            <a:custGeom>
              <a:rect b="b" l="l" r="r" t="t"/>
              <a:pathLst>
                <a:path extrusionOk="0" h="354" w="393">
                  <a:moveTo>
                    <a:pt x="79" y="1"/>
                  </a:moveTo>
                  <a:lnTo>
                    <a:pt x="1" y="353"/>
                  </a:lnTo>
                  <a:lnTo>
                    <a:pt x="393" y="210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2"/>
            <p:cNvSpPr/>
            <p:nvPr/>
          </p:nvSpPr>
          <p:spPr>
            <a:xfrm rot="2536425">
              <a:off x="8604479" y="1172485"/>
              <a:ext cx="209947" cy="173600"/>
            </a:xfrm>
            <a:custGeom>
              <a:rect b="b" l="l" r="r" t="t"/>
              <a:pathLst>
                <a:path extrusionOk="0" h="1237" w="1496">
                  <a:moveTo>
                    <a:pt x="764" y="1"/>
                  </a:moveTo>
                  <a:cubicBezTo>
                    <a:pt x="689" y="1"/>
                    <a:pt x="612" y="15"/>
                    <a:pt x="536" y="45"/>
                  </a:cubicBezTo>
                  <a:cubicBezTo>
                    <a:pt x="27" y="241"/>
                    <a:pt x="0" y="959"/>
                    <a:pt x="510" y="1181"/>
                  </a:cubicBezTo>
                  <a:cubicBezTo>
                    <a:pt x="595" y="1220"/>
                    <a:pt x="681" y="1237"/>
                    <a:pt x="763" y="1237"/>
                  </a:cubicBezTo>
                  <a:cubicBezTo>
                    <a:pt x="1164" y="1237"/>
                    <a:pt x="1495" y="831"/>
                    <a:pt x="1333" y="398"/>
                  </a:cubicBezTo>
                  <a:cubicBezTo>
                    <a:pt x="1242" y="157"/>
                    <a:pt x="1013" y="1"/>
                    <a:pt x="7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2"/>
            <p:cNvSpPr/>
            <p:nvPr/>
          </p:nvSpPr>
          <p:spPr>
            <a:xfrm rot="2536425">
              <a:off x="8725513" y="1149542"/>
              <a:ext cx="55153" cy="51504"/>
            </a:xfrm>
            <a:custGeom>
              <a:rect b="b" l="l" r="r" t="t"/>
              <a:pathLst>
                <a:path extrusionOk="0" h="367" w="393">
                  <a:moveTo>
                    <a:pt x="66" y="1"/>
                  </a:moveTo>
                  <a:lnTo>
                    <a:pt x="0" y="366"/>
                  </a:lnTo>
                  <a:lnTo>
                    <a:pt x="0" y="366"/>
                  </a:lnTo>
                  <a:lnTo>
                    <a:pt x="392" y="21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2"/>
            <p:cNvSpPr/>
            <p:nvPr/>
          </p:nvSpPr>
          <p:spPr>
            <a:xfrm rot="2536425">
              <a:off x="8927428" y="1256641"/>
              <a:ext cx="226648" cy="173319"/>
            </a:xfrm>
            <a:custGeom>
              <a:rect b="b" l="l" r="r" t="t"/>
              <a:pathLst>
                <a:path extrusionOk="0" h="1235" w="1615">
                  <a:moveTo>
                    <a:pt x="810" y="0"/>
                  </a:moveTo>
                  <a:cubicBezTo>
                    <a:pt x="683" y="0"/>
                    <a:pt x="555" y="39"/>
                    <a:pt x="445" y="118"/>
                  </a:cubicBezTo>
                  <a:cubicBezTo>
                    <a:pt x="1" y="457"/>
                    <a:pt x="183" y="1150"/>
                    <a:pt x="719" y="1228"/>
                  </a:cubicBezTo>
                  <a:cubicBezTo>
                    <a:pt x="751" y="1233"/>
                    <a:pt x="783" y="1235"/>
                    <a:pt x="814" y="1235"/>
                  </a:cubicBezTo>
                  <a:cubicBezTo>
                    <a:pt x="1308" y="1235"/>
                    <a:pt x="1614" y="666"/>
                    <a:pt x="1307" y="248"/>
                  </a:cubicBezTo>
                  <a:cubicBezTo>
                    <a:pt x="1182" y="85"/>
                    <a:pt x="997" y="0"/>
                    <a:pt x="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2"/>
            <p:cNvSpPr/>
            <p:nvPr/>
          </p:nvSpPr>
          <p:spPr>
            <a:xfrm rot="2536425">
              <a:off x="9030511" y="1230736"/>
              <a:ext cx="49680" cy="49680"/>
            </a:xfrm>
            <a:custGeom>
              <a:rect b="b" l="l" r="r" t="t"/>
              <a:pathLst>
                <a:path extrusionOk="0" h="354" w="354">
                  <a:moveTo>
                    <a:pt x="1" y="1"/>
                  </a:moveTo>
                  <a:lnTo>
                    <a:pt x="27" y="353"/>
                  </a:lnTo>
                  <a:lnTo>
                    <a:pt x="354" y="1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2"/>
            <p:cNvSpPr/>
            <p:nvPr/>
          </p:nvSpPr>
          <p:spPr>
            <a:xfrm rot="2536425">
              <a:off x="7421335" y="394033"/>
              <a:ext cx="203632" cy="172196"/>
            </a:xfrm>
            <a:custGeom>
              <a:rect b="b" l="l" r="r" t="t"/>
              <a:pathLst>
                <a:path extrusionOk="0" h="1227" w="1451">
                  <a:moveTo>
                    <a:pt x="799" y="0"/>
                  </a:moveTo>
                  <a:cubicBezTo>
                    <a:pt x="289" y="0"/>
                    <a:pt x="1" y="608"/>
                    <a:pt x="340" y="1009"/>
                  </a:cubicBezTo>
                  <a:cubicBezTo>
                    <a:pt x="471" y="1159"/>
                    <a:pt x="642" y="1227"/>
                    <a:pt x="809" y="1227"/>
                  </a:cubicBezTo>
                  <a:cubicBezTo>
                    <a:pt x="1110" y="1227"/>
                    <a:pt x="1399" y="1009"/>
                    <a:pt x="1424" y="657"/>
                  </a:cubicBezTo>
                  <a:cubicBezTo>
                    <a:pt x="1450" y="317"/>
                    <a:pt x="1202" y="17"/>
                    <a:pt x="862" y="3"/>
                  </a:cubicBezTo>
                  <a:cubicBezTo>
                    <a:pt x="841" y="1"/>
                    <a:pt x="820" y="0"/>
                    <a:pt x="7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2"/>
            <p:cNvSpPr/>
            <p:nvPr/>
          </p:nvSpPr>
          <p:spPr>
            <a:xfrm rot="2536425">
              <a:off x="7577391" y="396475"/>
              <a:ext cx="58802" cy="45891"/>
            </a:xfrm>
            <a:custGeom>
              <a:rect b="b" l="l" r="r" t="t"/>
              <a:pathLst>
                <a:path extrusionOk="0" h="327" w="419">
                  <a:moveTo>
                    <a:pt x="222" y="0"/>
                  </a:moveTo>
                  <a:lnTo>
                    <a:pt x="0" y="288"/>
                  </a:lnTo>
                  <a:lnTo>
                    <a:pt x="418" y="3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2"/>
            <p:cNvSpPr/>
            <p:nvPr/>
          </p:nvSpPr>
          <p:spPr>
            <a:xfrm rot="2536425">
              <a:off x="7195982" y="119144"/>
              <a:ext cx="204615" cy="173740"/>
            </a:xfrm>
            <a:custGeom>
              <a:rect b="b" l="l" r="r" t="t"/>
              <a:pathLst>
                <a:path extrusionOk="0" h="1238" w="1458">
                  <a:moveTo>
                    <a:pt x="763" y="0"/>
                  </a:moveTo>
                  <a:cubicBezTo>
                    <a:pt x="333" y="0"/>
                    <a:pt x="1" y="458"/>
                    <a:pt x="204" y="886"/>
                  </a:cubicBezTo>
                  <a:cubicBezTo>
                    <a:pt x="316" y="1123"/>
                    <a:pt x="538" y="1238"/>
                    <a:pt x="760" y="1238"/>
                  </a:cubicBezTo>
                  <a:cubicBezTo>
                    <a:pt x="1003" y="1238"/>
                    <a:pt x="1245" y="1100"/>
                    <a:pt x="1340" y="834"/>
                  </a:cubicBezTo>
                  <a:cubicBezTo>
                    <a:pt x="1458" y="507"/>
                    <a:pt x="1288" y="154"/>
                    <a:pt x="975" y="37"/>
                  </a:cubicBezTo>
                  <a:cubicBezTo>
                    <a:pt x="903" y="12"/>
                    <a:pt x="832" y="0"/>
                    <a:pt x="7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2"/>
            <p:cNvSpPr/>
            <p:nvPr/>
          </p:nvSpPr>
          <p:spPr>
            <a:xfrm rot="2536425">
              <a:off x="7357331" y="136198"/>
              <a:ext cx="55153" cy="51504"/>
            </a:xfrm>
            <a:custGeom>
              <a:rect b="b" l="l" r="r" t="t"/>
              <a:pathLst>
                <a:path extrusionOk="0" h="367" w="393">
                  <a:moveTo>
                    <a:pt x="288" y="1"/>
                  </a:moveTo>
                  <a:lnTo>
                    <a:pt x="1" y="223"/>
                  </a:lnTo>
                  <a:lnTo>
                    <a:pt x="393" y="366"/>
                  </a:lnTo>
                  <a:lnTo>
                    <a:pt x="2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" name="Google Shape;34;p12"/>
          <p:cNvGrpSpPr/>
          <p:nvPr/>
        </p:nvGrpSpPr>
        <p:grpSpPr>
          <a:xfrm>
            <a:off x="8278150" y="-123011"/>
            <a:ext cx="504838" cy="2212222"/>
            <a:chOff x="8278150" y="-123011"/>
            <a:chExt cx="504838" cy="2212222"/>
          </a:xfrm>
        </p:grpSpPr>
        <p:grpSp>
          <p:nvGrpSpPr>
            <p:cNvPr id="35" name="Google Shape;35;p12"/>
            <p:cNvGrpSpPr/>
            <p:nvPr/>
          </p:nvGrpSpPr>
          <p:grpSpPr>
            <a:xfrm>
              <a:off x="8278150" y="545919"/>
              <a:ext cx="504838" cy="1543292"/>
              <a:chOff x="8079300" y="275881"/>
              <a:chExt cx="504838" cy="1543292"/>
            </a:xfrm>
          </p:grpSpPr>
          <p:sp>
            <p:nvSpPr>
              <p:cNvPr id="36" name="Google Shape;36;p12"/>
              <p:cNvSpPr/>
              <p:nvPr/>
            </p:nvSpPr>
            <p:spPr>
              <a:xfrm>
                <a:off x="8154471" y="813151"/>
                <a:ext cx="17492" cy="654628"/>
              </a:xfrm>
              <a:custGeom>
                <a:rect b="b" l="l" r="r" t="t"/>
                <a:pathLst>
                  <a:path extrusionOk="0" h="5913" w="158">
                    <a:moveTo>
                      <a:pt x="72" y="1"/>
                    </a:moveTo>
                    <a:cubicBezTo>
                      <a:pt x="40" y="1"/>
                      <a:pt x="7" y="20"/>
                      <a:pt x="1" y="60"/>
                    </a:cubicBezTo>
                    <a:lnTo>
                      <a:pt x="1" y="5847"/>
                    </a:lnTo>
                    <a:cubicBezTo>
                      <a:pt x="1" y="5886"/>
                      <a:pt x="40" y="5912"/>
                      <a:pt x="79" y="5912"/>
                    </a:cubicBezTo>
                    <a:cubicBezTo>
                      <a:pt x="118" y="5912"/>
                      <a:pt x="157" y="5886"/>
                      <a:pt x="144" y="5847"/>
                    </a:cubicBezTo>
                    <a:lnTo>
                      <a:pt x="144" y="60"/>
                    </a:lnTo>
                    <a:cubicBezTo>
                      <a:pt x="138" y="20"/>
                      <a:pt x="105" y="1"/>
                      <a:pt x="7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37;p12"/>
              <p:cNvSpPr/>
              <p:nvPr/>
            </p:nvSpPr>
            <p:spPr>
              <a:xfrm>
                <a:off x="8213811" y="812487"/>
                <a:ext cx="17381" cy="846157"/>
              </a:xfrm>
              <a:custGeom>
                <a:rect b="b" l="l" r="r" t="t"/>
                <a:pathLst>
                  <a:path extrusionOk="0" h="7643" w="157">
                    <a:moveTo>
                      <a:pt x="79" y="0"/>
                    </a:moveTo>
                    <a:cubicBezTo>
                      <a:pt x="39" y="0"/>
                      <a:pt x="0" y="26"/>
                      <a:pt x="0" y="66"/>
                    </a:cubicBezTo>
                    <a:lnTo>
                      <a:pt x="0" y="7564"/>
                    </a:lnTo>
                    <a:cubicBezTo>
                      <a:pt x="0" y="7603"/>
                      <a:pt x="26" y="7642"/>
                      <a:pt x="79" y="7642"/>
                    </a:cubicBezTo>
                    <a:cubicBezTo>
                      <a:pt x="118" y="7642"/>
                      <a:pt x="157" y="7603"/>
                      <a:pt x="144" y="7564"/>
                    </a:cubicBezTo>
                    <a:lnTo>
                      <a:pt x="144" y="66"/>
                    </a:lnTo>
                    <a:cubicBezTo>
                      <a:pt x="144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Google Shape;38;p12"/>
              <p:cNvSpPr/>
              <p:nvPr/>
            </p:nvSpPr>
            <p:spPr>
              <a:xfrm>
                <a:off x="8268723" y="812487"/>
                <a:ext cx="17492" cy="937271"/>
              </a:xfrm>
              <a:custGeom>
                <a:rect b="b" l="l" r="r" t="t"/>
                <a:pathLst>
                  <a:path extrusionOk="0" h="8466" w="158">
                    <a:moveTo>
                      <a:pt x="79" y="0"/>
                    </a:moveTo>
                    <a:cubicBezTo>
                      <a:pt x="40" y="0"/>
                      <a:pt x="1" y="26"/>
                      <a:pt x="1" y="66"/>
                    </a:cubicBezTo>
                    <a:lnTo>
                      <a:pt x="1" y="8387"/>
                    </a:lnTo>
                    <a:cubicBezTo>
                      <a:pt x="1" y="8426"/>
                      <a:pt x="40" y="8465"/>
                      <a:pt x="79" y="8465"/>
                    </a:cubicBezTo>
                    <a:cubicBezTo>
                      <a:pt x="118" y="8465"/>
                      <a:pt x="157" y="8426"/>
                      <a:pt x="157" y="8387"/>
                    </a:cubicBezTo>
                    <a:lnTo>
                      <a:pt x="157" y="66"/>
                    </a:lnTo>
                    <a:cubicBezTo>
                      <a:pt x="157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39;p12"/>
              <p:cNvSpPr/>
              <p:nvPr/>
            </p:nvSpPr>
            <p:spPr>
              <a:xfrm>
                <a:off x="8328063" y="812487"/>
                <a:ext cx="17381" cy="1006686"/>
              </a:xfrm>
              <a:custGeom>
                <a:rect b="b" l="l" r="r" t="t"/>
                <a:pathLst>
                  <a:path extrusionOk="0" h="9093" w="157">
                    <a:moveTo>
                      <a:pt x="79" y="0"/>
                    </a:moveTo>
                    <a:cubicBezTo>
                      <a:pt x="39" y="0"/>
                      <a:pt x="0" y="26"/>
                      <a:pt x="0" y="66"/>
                    </a:cubicBezTo>
                    <a:lnTo>
                      <a:pt x="0" y="9027"/>
                    </a:lnTo>
                    <a:cubicBezTo>
                      <a:pt x="0" y="9066"/>
                      <a:pt x="39" y="9092"/>
                      <a:pt x="79" y="9092"/>
                    </a:cubicBezTo>
                    <a:cubicBezTo>
                      <a:pt x="118" y="9092"/>
                      <a:pt x="157" y="9066"/>
                      <a:pt x="157" y="9027"/>
                    </a:cubicBezTo>
                    <a:lnTo>
                      <a:pt x="157" y="66"/>
                    </a:lnTo>
                    <a:cubicBezTo>
                      <a:pt x="157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12"/>
              <p:cNvSpPr/>
              <p:nvPr/>
            </p:nvSpPr>
            <p:spPr>
              <a:xfrm>
                <a:off x="8391610" y="812487"/>
                <a:ext cx="16053" cy="937271"/>
              </a:xfrm>
              <a:custGeom>
                <a:rect b="b" l="l" r="r" t="t"/>
                <a:pathLst>
                  <a:path extrusionOk="0" h="8466" w="145">
                    <a:moveTo>
                      <a:pt x="79" y="0"/>
                    </a:moveTo>
                    <a:cubicBezTo>
                      <a:pt x="27" y="0"/>
                      <a:pt x="1" y="26"/>
                      <a:pt x="1" y="66"/>
                    </a:cubicBezTo>
                    <a:lnTo>
                      <a:pt x="1" y="8387"/>
                    </a:lnTo>
                    <a:cubicBezTo>
                      <a:pt x="1" y="8426"/>
                      <a:pt x="27" y="8465"/>
                      <a:pt x="79" y="8465"/>
                    </a:cubicBezTo>
                    <a:cubicBezTo>
                      <a:pt x="119" y="8465"/>
                      <a:pt x="145" y="8426"/>
                      <a:pt x="145" y="8387"/>
                    </a:cubicBezTo>
                    <a:lnTo>
                      <a:pt x="145" y="66"/>
                    </a:lnTo>
                    <a:cubicBezTo>
                      <a:pt x="145" y="26"/>
                      <a:pt x="119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12"/>
              <p:cNvSpPr/>
              <p:nvPr/>
            </p:nvSpPr>
            <p:spPr>
              <a:xfrm>
                <a:off x="8450950" y="812487"/>
                <a:ext cx="16053" cy="846157"/>
              </a:xfrm>
              <a:custGeom>
                <a:rect b="b" l="l" r="r" t="t"/>
                <a:pathLst>
                  <a:path extrusionOk="0" h="7643" w="145">
                    <a:moveTo>
                      <a:pt x="79" y="0"/>
                    </a:moveTo>
                    <a:cubicBezTo>
                      <a:pt x="27" y="0"/>
                      <a:pt x="1" y="26"/>
                      <a:pt x="1" y="66"/>
                    </a:cubicBezTo>
                    <a:lnTo>
                      <a:pt x="1" y="7564"/>
                    </a:lnTo>
                    <a:cubicBezTo>
                      <a:pt x="1" y="7603"/>
                      <a:pt x="27" y="7642"/>
                      <a:pt x="79" y="7642"/>
                    </a:cubicBezTo>
                    <a:cubicBezTo>
                      <a:pt x="118" y="7642"/>
                      <a:pt x="144" y="7603"/>
                      <a:pt x="144" y="7564"/>
                    </a:cubicBezTo>
                    <a:lnTo>
                      <a:pt x="144" y="66"/>
                    </a:lnTo>
                    <a:cubicBezTo>
                      <a:pt x="144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12"/>
              <p:cNvSpPr/>
              <p:nvPr/>
            </p:nvSpPr>
            <p:spPr>
              <a:xfrm>
                <a:off x="8501544" y="812487"/>
                <a:ext cx="17492" cy="655292"/>
              </a:xfrm>
              <a:custGeom>
                <a:rect b="b" l="l" r="r" t="t"/>
                <a:pathLst>
                  <a:path extrusionOk="0" h="5919" w="158">
                    <a:moveTo>
                      <a:pt x="79" y="0"/>
                    </a:moveTo>
                    <a:cubicBezTo>
                      <a:pt x="40" y="0"/>
                      <a:pt x="1" y="26"/>
                      <a:pt x="1" y="66"/>
                    </a:cubicBezTo>
                    <a:lnTo>
                      <a:pt x="1" y="5853"/>
                    </a:lnTo>
                    <a:cubicBezTo>
                      <a:pt x="1" y="5892"/>
                      <a:pt x="40" y="5918"/>
                      <a:pt x="79" y="5918"/>
                    </a:cubicBezTo>
                    <a:cubicBezTo>
                      <a:pt x="118" y="5918"/>
                      <a:pt x="158" y="5892"/>
                      <a:pt x="158" y="5853"/>
                    </a:cubicBezTo>
                    <a:lnTo>
                      <a:pt x="158" y="66"/>
                    </a:lnTo>
                    <a:cubicBezTo>
                      <a:pt x="158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Google Shape;43;p12"/>
              <p:cNvSpPr/>
              <p:nvPr/>
            </p:nvSpPr>
            <p:spPr>
              <a:xfrm>
                <a:off x="8322970" y="318947"/>
                <a:ext cx="17492" cy="262272"/>
              </a:xfrm>
              <a:custGeom>
                <a:rect b="b" l="l" r="r" t="t"/>
                <a:pathLst>
                  <a:path extrusionOk="0" h="2369" w="158">
                    <a:moveTo>
                      <a:pt x="79" y="0"/>
                    </a:moveTo>
                    <a:cubicBezTo>
                      <a:pt x="40" y="0"/>
                      <a:pt x="0" y="23"/>
                      <a:pt x="7" y="69"/>
                    </a:cubicBezTo>
                    <a:lnTo>
                      <a:pt x="7" y="2303"/>
                    </a:lnTo>
                    <a:cubicBezTo>
                      <a:pt x="7" y="2342"/>
                      <a:pt x="33" y="2368"/>
                      <a:pt x="72" y="2368"/>
                    </a:cubicBezTo>
                    <a:cubicBezTo>
                      <a:pt x="112" y="2368"/>
                      <a:pt x="151" y="2342"/>
                      <a:pt x="151" y="2303"/>
                    </a:cubicBezTo>
                    <a:lnTo>
                      <a:pt x="151" y="69"/>
                    </a:lnTo>
                    <a:cubicBezTo>
                      <a:pt x="157" y="23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" name="Google Shape;44;p12"/>
              <p:cNvSpPr/>
              <p:nvPr/>
            </p:nvSpPr>
            <p:spPr>
              <a:xfrm>
                <a:off x="8268723" y="275881"/>
                <a:ext cx="111485" cy="93882"/>
              </a:xfrm>
              <a:custGeom>
                <a:rect b="b" l="l" r="r" t="t"/>
                <a:pathLst>
                  <a:path extrusionOk="0" h="848" w="1007">
                    <a:moveTo>
                      <a:pt x="598" y="0"/>
                    </a:moveTo>
                    <a:cubicBezTo>
                      <a:pt x="590" y="0"/>
                      <a:pt x="583" y="0"/>
                      <a:pt x="575" y="1"/>
                    </a:cubicBezTo>
                    <a:cubicBezTo>
                      <a:pt x="197" y="1"/>
                      <a:pt x="1" y="458"/>
                      <a:pt x="275" y="719"/>
                    </a:cubicBezTo>
                    <a:cubicBezTo>
                      <a:pt x="364" y="808"/>
                      <a:pt x="472" y="848"/>
                      <a:pt x="577" y="848"/>
                    </a:cubicBezTo>
                    <a:cubicBezTo>
                      <a:pt x="797" y="848"/>
                      <a:pt x="1006" y="675"/>
                      <a:pt x="1006" y="419"/>
                    </a:cubicBezTo>
                    <a:cubicBezTo>
                      <a:pt x="1006" y="191"/>
                      <a:pt x="823" y="0"/>
                      <a:pt x="59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Google Shape;45;p12"/>
              <p:cNvSpPr/>
              <p:nvPr/>
            </p:nvSpPr>
            <p:spPr>
              <a:xfrm>
                <a:off x="8079300" y="573799"/>
                <a:ext cx="504838" cy="503398"/>
              </a:xfrm>
              <a:custGeom>
                <a:rect b="b" l="l" r="r" t="t"/>
                <a:pathLst>
                  <a:path extrusionOk="0" h="4547" w="4560">
                    <a:moveTo>
                      <a:pt x="2273" y="1"/>
                    </a:moveTo>
                    <a:cubicBezTo>
                      <a:pt x="1019" y="1"/>
                      <a:pt x="0" y="1020"/>
                      <a:pt x="0" y="2274"/>
                    </a:cubicBezTo>
                    <a:cubicBezTo>
                      <a:pt x="0" y="3528"/>
                      <a:pt x="1019" y="4547"/>
                      <a:pt x="2273" y="4547"/>
                    </a:cubicBezTo>
                    <a:cubicBezTo>
                      <a:pt x="3540" y="4547"/>
                      <a:pt x="4559" y="3528"/>
                      <a:pt x="4559" y="2274"/>
                    </a:cubicBezTo>
                    <a:cubicBezTo>
                      <a:pt x="4559" y="1020"/>
                      <a:pt x="3540" y="1"/>
                      <a:pt x="22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" name="Google Shape;46;p12"/>
            <p:cNvSpPr/>
            <p:nvPr/>
          </p:nvSpPr>
          <p:spPr>
            <a:xfrm>
              <a:off x="8521825" y="-123011"/>
              <a:ext cx="17950" cy="711973"/>
            </a:xfrm>
            <a:custGeom>
              <a:rect b="b" l="l" r="r" t="t"/>
              <a:pathLst>
                <a:path extrusionOk="0" h="2369" w="158">
                  <a:moveTo>
                    <a:pt x="79" y="0"/>
                  </a:moveTo>
                  <a:cubicBezTo>
                    <a:pt x="40" y="0"/>
                    <a:pt x="0" y="23"/>
                    <a:pt x="7" y="69"/>
                  </a:cubicBezTo>
                  <a:lnTo>
                    <a:pt x="7" y="2303"/>
                  </a:lnTo>
                  <a:cubicBezTo>
                    <a:pt x="7" y="2342"/>
                    <a:pt x="33" y="2368"/>
                    <a:pt x="72" y="2368"/>
                  </a:cubicBezTo>
                  <a:cubicBezTo>
                    <a:pt x="112" y="2368"/>
                    <a:pt x="151" y="2342"/>
                    <a:pt x="151" y="2303"/>
                  </a:cubicBezTo>
                  <a:lnTo>
                    <a:pt x="151" y="69"/>
                  </a:lnTo>
                  <a:cubicBezTo>
                    <a:pt x="157" y="23"/>
                    <a:pt x="118" y="0"/>
                    <a:pt x="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/>
          <p:nvPr/>
        </p:nvSpPr>
        <p:spPr>
          <a:xfrm flipH="1" rot="-4914955">
            <a:off x="-1679063" y="3695183"/>
            <a:ext cx="4149748" cy="2795954"/>
          </a:xfrm>
          <a:custGeom>
            <a:rect b="b" l="l" r="r" t="t"/>
            <a:pathLst>
              <a:path extrusionOk="0" h="54078" w="63276">
                <a:moveTo>
                  <a:pt x="54840" y="1"/>
                </a:moveTo>
                <a:lnTo>
                  <a:pt x="1" y="10202"/>
                </a:lnTo>
                <a:cubicBezTo>
                  <a:pt x="459" y="13918"/>
                  <a:pt x="1657" y="17569"/>
                  <a:pt x="4622" y="20075"/>
                </a:cubicBezTo>
                <a:cubicBezTo>
                  <a:pt x="7749" y="22734"/>
                  <a:pt x="12370" y="23672"/>
                  <a:pt x="15760" y="26091"/>
                </a:cubicBezTo>
                <a:cubicBezTo>
                  <a:pt x="21841" y="30450"/>
                  <a:pt x="22538" y="38275"/>
                  <a:pt x="24827" y="44945"/>
                </a:cubicBezTo>
                <a:cubicBezTo>
                  <a:pt x="25971" y="48301"/>
                  <a:pt x="27857" y="51734"/>
                  <a:pt x="31431" y="53260"/>
                </a:cubicBezTo>
                <a:cubicBezTo>
                  <a:pt x="32783" y="53833"/>
                  <a:pt x="34245" y="54078"/>
                  <a:pt x="35748" y="54078"/>
                </a:cubicBezTo>
                <a:cubicBezTo>
                  <a:pt x="38705" y="54078"/>
                  <a:pt x="41818" y="53130"/>
                  <a:pt x="44542" y="51865"/>
                </a:cubicBezTo>
                <a:cubicBezTo>
                  <a:pt x="51353" y="48846"/>
                  <a:pt x="55778" y="45937"/>
                  <a:pt x="63276" y="45326"/>
                </a:cubicBezTo>
                <a:lnTo>
                  <a:pt x="54840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3"/>
          <p:cNvSpPr txBox="1"/>
          <p:nvPr>
            <p:ph type="title"/>
          </p:nvPr>
        </p:nvSpPr>
        <p:spPr>
          <a:xfrm flipH="1">
            <a:off x="807163" y="1429163"/>
            <a:ext cx="11091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50" name="Google Shape;50;p13"/>
          <p:cNvSpPr txBox="1"/>
          <p:nvPr>
            <p:ph idx="1" type="subTitle"/>
          </p:nvPr>
        </p:nvSpPr>
        <p:spPr>
          <a:xfrm>
            <a:off x="1840063" y="1752762"/>
            <a:ext cx="4022400" cy="22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1" name="Google Shape;51;p13"/>
          <p:cNvSpPr txBox="1"/>
          <p:nvPr>
            <p:ph idx="2" type="subTitle"/>
          </p:nvPr>
        </p:nvSpPr>
        <p:spPr>
          <a:xfrm>
            <a:off x="1840072" y="1336890"/>
            <a:ext cx="40224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3" type="title"/>
          </p:nvPr>
        </p:nvSpPr>
        <p:spPr>
          <a:xfrm flipH="1">
            <a:off x="1634388" y="2300350"/>
            <a:ext cx="11091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35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53" name="Google Shape;53;p13"/>
          <p:cNvSpPr txBox="1"/>
          <p:nvPr>
            <p:ph idx="4" type="subTitle"/>
          </p:nvPr>
        </p:nvSpPr>
        <p:spPr>
          <a:xfrm>
            <a:off x="2667298" y="2615634"/>
            <a:ext cx="4022400" cy="22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5" type="subTitle"/>
          </p:nvPr>
        </p:nvSpPr>
        <p:spPr>
          <a:xfrm>
            <a:off x="2667307" y="2199763"/>
            <a:ext cx="40224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6" type="title"/>
          </p:nvPr>
        </p:nvSpPr>
        <p:spPr>
          <a:xfrm flipH="1">
            <a:off x="2456363" y="3149702"/>
            <a:ext cx="11091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56" name="Google Shape;56;p13"/>
          <p:cNvSpPr txBox="1"/>
          <p:nvPr>
            <p:ph idx="7" type="subTitle"/>
          </p:nvPr>
        </p:nvSpPr>
        <p:spPr>
          <a:xfrm>
            <a:off x="3489255" y="3476239"/>
            <a:ext cx="4022400" cy="22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8" type="subTitle"/>
          </p:nvPr>
        </p:nvSpPr>
        <p:spPr>
          <a:xfrm>
            <a:off x="3489264" y="3061967"/>
            <a:ext cx="40224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/>
        </p:txBody>
      </p:sp>
      <p:sp>
        <p:nvSpPr>
          <p:cNvPr id="58" name="Google Shape;58;p13"/>
          <p:cNvSpPr txBox="1"/>
          <p:nvPr>
            <p:ph idx="9" type="title"/>
          </p:nvPr>
        </p:nvSpPr>
        <p:spPr>
          <a:xfrm flipH="1">
            <a:off x="3281531" y="4008704"/>
            <a:ext cx="11091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59" name="Google Shape;59;p13"/>
          <p:cNvSpPr txBox="1"/>
          <p:nvPr>
            <p:ph idx="13" type="subTitle"/>
          </p:nvPr>
        </p:nvSpPr>
        <p:spPr>
          <a:xfrm>
            <a:off x="4314431" y="4333743"/>
            <a:ext cx="4022400" cy="22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idx="14" type="subTitle"/>
          </p:nvPr>
        </p:nvSpPr>
        <p:spPr>
          <a:xfrm>
            <a:off x="4314440" y="3919471"/>
            <a:ext cx="40224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Swanky and Moo Moo"/>
              <a:buNone/>
              <a:defRPr sz="2500">
                <a:solidFill>
                  <a:schemeClr val="dk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/>
        </p:txBody>
      </p:sp>
      <p:sp>
        <p:nvSpPr>
          <p:cNvPr id="61" name="Google Shape;61;p13"/>
          <p:cNvSpPr/>
          <p:nvPr/>
        </p:nvSpPr>
        <p:spPr>
          <a:xfrm rot="-5400000">
            <a:off x="6624428" y="-611297"/>
            <a:ext cx="251374" cy="1322179"/>
          </a:xfrm>
          <a:custGeom>
            <a:rect b="b" l="l" r="r" t="t"/>
            <a:pathLst>
              <a:path extrusionOk="0" h="15160" w="5897">
                <a:moveTo>
                  <a:pt x="5897" y="0"/>
                </a:moveTo>
                <a:cubicBezTo>
                  <a:pt x="5461" y="458"/>
                  <a:pt x="5003" y="905"/>
                  <a:pt x="4556" y="1351"/>
                </a:cubicBezTo>
                <a:cubicBezTo>
                  <a:pt x="3063" y="2834"/>
                  <a:pt x="1570" y="4425"/>
                  <a:pt x="786" y="6386"/>
                </a:cubicBezTo>
                <a:cubicBezTo>
                  <a:pt x="1" y="8337"/>
                  <a:pt x="55" y="10767"/>
                  <a:pt x="1429" y="12380"/>
                </a:cubicBezTo>
                <a:cubicBezTo>
                  <a:pt x="2420" y="13535"/>
                  <a:pt x="3913" y="14091"/>
                  <a:pt x="5265" y="14800"/>
                </a:cubicBezTo>
                <a:cubicBezTo>
                  <a:pt x="5472" y="14909"/>
                  <a:pt x="5690" y="15029"/>
                  <a:pt x="5897" y="15159"/>
                </a:cubicBezTo>
                <a:lnTo>
                  <a:pt x="589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/>
          <p:nvPr/>
        </p:nvSpPr>
        <p:spPr>
          <a:xfrm flipH="1" rot="5400000">
            <a:off x="8161109" y="-694542"/>
            <a:ext cx="528696" cy="1765988"/>
          </a:xfrm>
          <a:custGeom>
            <a:rect b="b" l="l" r="r" t="t"/>
            <a:pathLst>
              <a:path extrusionOk="0" h="15160" w="5897">
                <a:moveTo>
                  <a:pt x="5897" y="0"/>
                </a:moveTo>
                <a:cubicBezTo>
                  <a:pt x="5461" y="458"/>
                  <a:pt x="5003" y="905"/>
                  <a:pt x="4556" y="1351"/>
                </a:cubicBezTo>
                <a:cubicBezTo>
                  <a:pt x="3063" y="2834"/>
                  <a:pt x="1570" y="4425"/>
                  <a:pt x="786" y="6386"/>
                </a:cubicBezTo>
                <a:cubicBezTo>
                  <a:pt x="1" y="8337"/>
                  <a:pt x="55" y="10767"/>
                  <a:pt x="1429" y="12380"/>
                </a:cubicBezTo>
                <a:cubicBezTo>
                  <a:pt x="2420" y="13535"/>
                  <a:pt x="3913" y="14091"/>
                  <a:pt x="5265" y="14800"/>
                </a:cubicBezTo>
                <a:cubicBezTo>
                  <a:pt x="5472" y="14909"/>
                  <a:pt x="5690" y="15029"/>
                  <a:pt x="5897" y="15159"/>
                </a:cubicBezTo>
                <a:lnTo>
                  <a:pt x="589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7695325" y="2"/>
            <a:ext cx="806915" cy="1429122"/>
            <a:chOff x="7695325" y="2"/>
            <a:chExt cx="806915" cy="1429122"/>
          </a:xfrm>
        </p:grpSpPr>
        <p:sp>
          <p:nvSpPr>
            <p:cNvPr id="64" name="Google Shape;64;p13"/>
            <p:cNvSpPr/>
            <p:nvPr/>
          </p:nvSpPr>
          <p:spPr>
            <a:xfrm>
              <a:off x="8112165" y="2"/>
              <a:ext cx="9704" cy="1231355"/>
            </a:xfrm>
            <a:custGeom>
              <a:rect b="b" l="l" r="r" t="t"/>
              <a:pathLst>
                <a:path extrusionOk="0" h="8375" w="66">
                  <a:moveTo>
                    <a:pt x="0" y="0"/>
                  </a:moveTo>
                  <a:lnTo>
                    <a:pt x="0" y="8348"/>
                  </a:lnTo>
                  <a:cubicBezTo>
                    <a:pt x="0" y="8361"/>
                    <a:pt x="13" y="8374"/>
                    <a:pt x="40" y="8374"/>
                  </a:cubicBezTo>
                  <a:cubicBezTo>
                    <a:pt x="53" y="8374"/>
                    <a:pt x="66" y="8361"/>
                    <a:pt x="66" y="8348"/>
                  </a:cubicBezTo>
                  <a:lnTo>
                    <a:pt x="66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7695325" y="299649"/>
              <a:ext cx="797210" cy="474458"/>
            </a:xfrm>
            <a:custGeom>
              <a:rect b="b" l="l" r="r" t="t"/>
              <a:pathLst>
                <a:path extrusionOk="0" h="3227" w="5422">
                  <a:moveTo>
                    <a:pt x="2901" y="144"/>
                  </a:moveTo>
                  <a:cubicBezTo>
                    <a:pt x="4403" y="222"/>
                    <a:pt x="5121" y="1712"/>
                    <a:pt x="5239" y="1973"/>
                  </a:cubicBezTo>
                  <a:cubicBezTo>
                    <a:pt x="5121" y="2156"/>
                    <a:pt x="4481" y="2966"/>
                    <a:pt x="2953" y="3057"/>
                  </a:cubicBezTo>
                  <a:lnTo>
                    <a:pt x="2835" y="3057"/>
                  </a:lnTo>
                  <a:cubicBezTo>
                    <a:pt x="2799" y="3058"/>
                    <a:pt x="2762" y="3058"/>
                    <a:pt x="2726" y="3058"/>
                  </a:cubicBezTo>
                  <a:cubicBezTo>
                    <a:pt x="1140" y="3058"/>
                    <a:pt x="349" y="2230"/>
                    <a:pt x="183" y="2064"/>
                  </a:cubicBezTo>
                  <a:cubicBezTo>
                    <a:pt x="340" y="1738"/>
                    <a:pt x="1137" y="183"/>
                    <a:pt x="2744" y="144"/>
                  </a:cubicBezTo>
                  <a:close/>
                  <a:moveTo>
                    <a:pt x="2731" y="0"/>
                  </a:moveTo>
                  <a:cubicBezTo>
                    <a:pt x="2548" y="0"/>
                    <a:pt x="2378" y="26"/>
                    <a:pt x="2208" y="66"/>
                  </a:cubicBezTo>
                  <a:cubicBezTo>
                    <a:pt x="2156" y="79"/>
                    <a:pt x="2104" y="92"/>
                    <a:pt x="2052" y="105"/>
                  </a:cubicBezTo>
                  <a:cubicBezTo>
                    <a:pt x="1712" y="209"/>
                    <a:pt x="1398" y="379"/>
                    <a:pt x="1124" y="601"/>
                  </a:cubicBezTo>
                  <a:lnTo>
                    <a:pt x="993" y="706"/>
                  </a:lnTo>
                  <a:cubicBezTo>
                    <a:pt x="758" y="915"/>
                    <a:pt x="549" y="1150"/>
                    <a:pt x="379" y="1411"/>
                  </a:cubicBezTo>
                  <a:lnTo>
                    <a:pt x="288" y="1542"/>
                  </a:lnTo>
                  <a:cubicBezTo>
                    <a:pt x="196" y="1685"/>
                    <a:pt x="105" y="1842"/>
                    <a:pt x="40" y="1999"/>
                  </a:cubicBezTo>
                  <a:lnTo>
                    <a:pt x="14" y="2051"/>
                  </a:lnTo>
                  <a:lnTo>
                    <a:pt x="1" y="2090"/>
                  </a:lnTo>
                  <a:lnTo>
                    <a:pt x="27" y="2130"/>
                  </a:lnTo>
                  <a:cubicBezTo>
                    <a:pt x="53" y="2169"/>
                    <a:pt x="863" y="3227"/>
                    <a:pt x="2692" y="3227"/>
                  </a:cubicBezTo>
                  <a:lnTo>
                    <a:pt x="2966" y="3227"/>
                  </a:lnTo>
                  <a:cubicBezTo>
                    <a:pt x="4756" y="3122"/>
                    <a:pt x="5370" y="2077"/>
                    <a:pt x="5396" y="2038"/>
                  </a:cubicBezTo>
                  <a:lnTo>
                    <a:pt x="5422" y="2012"/>
                  </a:lnTo>
                  <a:lnTo>
                    <a:pt x="5409" y="1960"/>
                  </a:lnTo>
                  <a:cubicBezTo>
                    <a:pt x="5343" y="1816"/>
                    <a:pt x="5265" y="1672"/>
                    <a:pt x="5187" y="1529"/>
                  </a:cubicBezTo>
                  <a:cubicBezTo>
                    <a:pt x="5161" y="1490"/>
                    <a:pt x="5121" y="1437"/>
                    <a:pt x="5095" y="1385"/>
                  </a:cubicBezTo>
                  <a:cubicBezTo>
                    <a:pt x="4912" y="1111"/>
                    <a:pt x="4703" y="862"/>
                    <a:pt x="4455" y="640"/>
                  </a:cubicBezTo>
                  <a:lnTo>
                    <a:pt x="4325" y="536"/>
                  </a:lnTo>
                  <a:cubicBezTo>
                    <a:pt x="4076" y="340"/>
                    <a:pt x="3789" y="183"/>
                    <a:pt x="3488" y="105"/>
                  </a:cubicBezTo>
                  <a:cubicBezTo>
                    <a:pt x="3436" y="79"/>
                    <a:pt x="3384" y="66"/>
                    <a:pt x="3332" y="53"/>
                  </a:cubicBezTo>
                  <a:cubicBezTo>
                    <a:pt x="3188" y="26"/>
                    <a:pt x="3044" y="0"/>
                    <a:pt x="29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7873971" y="370664"/>
              <a:ext cx="397723" cy="342280"/>
            </a:xfrm>
            <a:custGeom>
              <a:rect b="b" l="l" r="r" t="t"/>
              <a:pathLst>
                <a:path extrusionOk="0" h="2328" w="2705">
                  <a:moveTo>
                    <a:pt x="1555" y="1"/>
                  </a:moveTo>
                  <a:cubicBezTo>
                    <a:pt x="523" y="1"/>
                    <a:pt x="0" y="1255"/>
                    <a:pt x="732" y="1986"/>
                  </a:cubicBezTo>
                  <a:cubicBezTo>
                    <a:pt x="968" y="2222"/>
                    <a:pt x="1257" y="2328"/>
                    <a:pt x="1540" y="2328"/>
                  </a:cubicBezTo>
                  <a:cubicBezTo>
                    <a:pt x="2135" y="2328"/>
                    <a:pt x="2705" y="1862"/>
                    <a:pt x="2705" y="1163"/>
                  </a:cubicBezTo>
                  <a:cubicBezTo>
                    <a:pt x="2705" y="523"/>
                    <a:pt x="2182" y="1"/>
                    <a:pt x="155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7968072" y="188200"/>
              <a:ext cx="53961" cy="130707"/>
            </a:xfrm>
            <a:custGeom>
              <a:rect b="b" l="l" r="r" t="t"/>
              <a:pathLst>
                <a:path extrusionOk="0" h="889" w="367">
                  <a:moveTo>
                    <a:pt x="157" y="1"/>
                  </a:moveTo>
                  <a:lnTo>
                    <a:pt x="1" y="40"/>
                  </a:lnTo>
                  <a:lnTo>
                    <a:pt x="210" y="889"/>
                  </a:lnTo>
                  <a:lnTo>
                    <a:pt x="366" y="850"/>
                  </a:lnTo>
                  <a:lnTo>
                    <a:pt x="15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8183183" y="178643"/>
              <a:ext cx="57784" cy="144234"/>
            </a:xfrm>
            <a:custGeom>
              <a:rect b="b" l="l" r="r" t="t"/>
              <a:pathLst>
                <a:path extrusionOk="0" h="981" w="393">
                  <a:moveTo>
                    <a:pt x="236" y="0"/>
                  </a:moveTo>
                  <a:lnTo>
                    <a:pt x="1" y="941"/>
                  </a:lnTo>
                  <a:lnTo>
                    <a:pt x="157" y="980"/>
                  </a:lnTo>
                  <a:lnTo>
                    <a:pt x="393" y="40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8327275" y="268920"/>
              <a:ext cx="121155" cy="132619"/>
            </a:xfrm>
            <a:custGeom>
              <a:rect b="b" l="l" r="r" t="t"/>
              <a:pathLst>
                <a:path extrusionOk="0" h="902" w="824">
                  <a:moveTo>
                    <a:pt x="693" y="0"/>
                  </a:moveTo>
                  <a:lnTo>
                    <a:pt x="0" y="784"/>
                  </a:lnTo>
                  <a:lnTo>
                    <a:pt x="118" y="902"/>
                  </a:lnTo>
                  <a:lnTo>
                    <a:pt x="823" y="105"/>
                  </a:lnTo>
                  <a:lnTo>
                    <a:pt x="69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7702971" y="954519"/>
              <a:ext cx="799269" cy="474605"/>
            </a:xfrm>
            <a:custGeom>
              <a:rect b="b" l="l" r="r" t="t"/>
              <a:pathLst>
                <a:path extrusionOk="0" h="3228" w="5436">
                  <a:moveTo>
                    <a:pt x="2849" y="158"/>
                  </a:moveTo>
                  <a:cubicBezTo>
                    <a:pt x="4390" y="184"/>
                    <a:pt x="5135" y="1725"/>
                    <a:pt x="5252" y="1987"/>
                  </a:cubicBezTo>
                  <a:cubicBezTo>
                    <a:pt x="5135" y="2169"/>
                    <a:pt x="4495" y="2979"/>
                    <a:pt x="2979" y="3058"/>
                  </a:cubicBezTo>
                  <a:cubicBezTo>
                    <a:pt x="2895" y="3062"/>
                    <a:pt x="2812" y="3064"/>
                    <a:pt x="2732" y="3064"/>
                  </a:cubicBezTo>
                  <a:cubicBezTo>
                    <a:pt x="1158" y="3064"/>
                    <a:pt x="358" y="2251"/>
                    <a:pt x="197" y="2065"/>
                  </a:cubicBezTo>
                  <a:cubicBezTo>
                    <a:pt x="354" y="1738"/>
                    <a:pt x="1150" y="197"/>
                    <a:pt x="2757" y="158"/>
                  </a:cubicBezTo>
                  <a:close/>
                  <a:moveTo>
                    <a:pt x="2757" y="1"/>
                  </a:moveTo>
                  <a:cubicBezTo>
                    <a:pt x="2574" y="1"/>
                    <a:pt x="2404" y="14"/>
                    <a:pt x="2235" y="66"/>
                  </a:cubicBezTo>
                  <a:cubicBezTo>
                    <a:pt x="2182" y="66"/>
                    <a:pt x="2117" y="79"/>
                    <a:pt x="2065" y="105"/>
                  </a:cubicBezTo>
                  <a:cubicBezTo>
                    <a:pt x="1738" y="197"/>
                    <a:pt x="1425" y="367"/>
                    <a:pt x="1150" y="589"/>
                  </a:cubicBezTo>
                  <a:lnTo>
                    <a:pt x="1020" y="693"/>
                  </a:lnTo>
                  <a:cubicBezTo>
                    <a:pt x="785" y="915"/>
                    <a:pt x="563" y="1151"/>
                    <a:pt x="393" y="1412"/>
                  </a:cubicBezTo>
                  <a:lnTo>
                    <a:pt x="301" y="1555"/>
                  </a:lnTo>
                  <a:cubicBezTo>
                    <a:pt x="197" y="1699"/>
                    <a:pt x="118" y="1856"/>
                    <a:pt x="53" y="2013"/>
                  </a:cubicBezTo>
                  <a:cubicBezTo>
                    <a:pt x="27" y="2039"/>
                    <a:pt x="27" y="2052"/>
                    <a:pt x="27" y="2052"/>
                  </a:cubicBezTo>
                  <a:lnTo>
                    <a:pt x="1" y="2091"/>
                  </a:lnTo>
                  <a:lnTo>
                    <a:pt x="40" y="2130"/>
                  </a:lnTo>
                  <a:cubicBezTo>
                    <a:pt x="66" y="2183"/>
                    <a:pt x="876" y="3228"/>
                    <a:pt x="2705" y="3228"/>
                  </a:cubicBezTo>
                  <a:lnTo>
                    <a:pt x="2979" y="3228"/>
                  </a:lnTo>
                  <a:cubicBezTo>
                    <a:pt x="4769" y="3136"/>
                    <a:pt x="5383" y="2091"/>
                    <a:pt x="5409" y="2052"/>
                  </a:cubicBezTo>
                  <a:lnTo>
                    <a:pt x="5435" y="2013"/>
                  </a:lnTo>
                  <a:lnTo>
                    <a:pt x="5422" y="1974"/>
                  </a:lnTo>
                  <a:cubicBezTo>
                    <a:pt x="5357" y="1817"/>
                    <a:pt x="5291" y="1673"/>
                    <a:pt x="5200" y="1529"/>
                  </a:cubicBezTo>
                  <a:lnTo>
                    <a:pt x="5122" y="1399"/>
                  </a:lnTo>
                  <a:cubicBezTo>
                    <a:pt x="4939" y="1111"/>
                    <a:pt x="4717" y="863"/>
                    <a:pt x="4482" y="641"/>
                  </a:cubicBezTo>
                  <a:cubicBezTo>
                    <a:pt x="4429" y="615"/>
                    <a:pt x="4390" y="576"/>
                    <a:pt x="4351" y="537"/>
                  </a:cubicBezTo>
                  <a:cubicBezTo>
                    <a:pt x="4103" y="341"/>
                    <a:pt x="3815" y="184"/>
                    <a:pt x="3515" y="92"/>
                  </a:cubicBezTo>
                  <a:cubicBezTo>
                    <a:pt x="3463" y="79"/>
                    <a:pt x="3410" y="66"/>
                    <a:pt x="3345" y="53"/>
                  </a:cubicBezTo>
                  <a:cubicBezTo>
                    <a:pt x="3188" y="14"/>
                    <a:pt x="3018" y="1"/>
                    <a:pt x="28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7885439" y="1027593"/>
              <a:ext cx="397723" cy="340369"/>
            </a:xfrm>
            <a:custGeom>
              <a:rect b="b" l="l" r="r" t="t"/>
              <a:pathLst>
                <a:path extrusionOk="0" h="2315" w="2705">
                  <a:moveTo>
                    <a:pt x="1542" y="0"/>
                  </a:moveTo>
                  <a:cubicBezTo>
                    <a:pt x="510" y="0"/>
                    <a:pt x="1" y="1241"/>
                    <a:pt x="719" y="1973"/>
                  </a:cubicBezTo>
                  <a:cubicBezTo>
                    <a:pt x="955" y="2209"/>
                    <a:pt x="1246" y="2314"/>
                    <a:pt x="1531" y="2314"/>
                  </a:cubicBezTo>
                  <a:cubicBezTo>
                    <a:pt x="2129" y="2314"/>
                    <a:pt x="2705" y="1849"/>
                    <a:pt x="2705" y="1150"/>
                  </a:cubicBezTo>
                  <a:cubicBezTo>
                    <a:pt x="2705" y="510"/>
                    <a:pt x="2182" y="0"/>
                    <a:pt x="15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7979541" y="843218"/>
              <a:ext cx="53961" cy="132619"/>
            </a:xfrm>
            <a:custGeom>
              <a:rect b="b" l="l" r="r" t="t"/>
              <a:pathLst>
                <a:path extrusionOk="0" h="902" w="367">
                  <a:moveTo>
                    <a:pt x="158" y="0"/>
                  </a:moveTo>
                  <a:lnTo>
                    <a:pt x="1" y="39"/>
                  </a:lnTo>
                  <a:lnTo>
                    <a:pt x="210" y="902"/>
                  </a:lnTo>
                  <a:lnTo>
                    <a:pt x="367" y="862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8194798" y="835572"/>
              <a:ext cx="57637" cy="144087"/>
            </a:xfrm>
            <a:custGeom>
              <a:rect b="b" l="l" r="r" t="t"/>
              <a:pathLst>
                <a:path extrusionOk="0" h="980" w="392">
                  <a:moveTo>
                    <a:pt x="235" y="0"/>
                  </a:moveTo>
                  <a:lnTo>
                    <a:pt x="0" y="941"/>
                  </a:lnTo>
                  <a:lnTo>
                    <a:pt x="157" y="980"/>
                  </a:lnTo>
                  <a:lnTo>
                    <a:pt x="392" y="39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8334921" y="921879"/>
              <a:ext cx="121155" cy="132766"/>
            </a:xfrm>
            <a:custGeom>
              <a:rect b="b" l="l" r="r" t="t"/>
              <a:pathLst>
                <a:path extrusionOk="0" h="903" w="824">
                  <a:moveTo>
                    <a:pt x="706" y="1"/>
                  </a:moveTo>
                  <a:lnTo>
                    <a:pt x="1" y="798"/>
                  </a:lnTo>
                  <a:lnTo>
                    <a:pt x="131" y="902"/>
                  </a:lnTo>
                  <a:lnTo>
                    <a:pt x="824" y="105"/>
                  </a:lnTo>
                  <a:lnTo>
                    <a:pt x="70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" name="Google Shape;75;p13"/>
          <p:cNvSpPr/>
          <p:nvPr/>
        </p:nvSpPr>
        <p:spPr>
          <a:xfrm rot="-554260">
            <a:off x="1849409" y="473994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3"/>
          <p:cNvSpPr/>
          <p:nvPr/>
        </p:nvSpPr>
        <p:spPr>
          <a:xfrm rot="-554260">
            <a:off x="6827524" y="1863097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3"/>
          <p:cNvSpPr/>
          <p:nvPr/>
        </p:nvSpPr>
        <p:spPr>
          <a:xfrm rot="-554260">
            <a:off x="6980534" y="473994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3"/>
          <p:cNvSpPr/>
          <p:nvPr/>
        </p:nvSpPr>
        <p:spPr>
          <a:xfrm rot="-554260">
            <a:off x="8602009" y="3397119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3"/>
          <p:cNvSpPr/>
          <p:nvPr/>
        </p:nvSpPr>
        <p:spPr>
          <a:xfrm rot="-554260">
            <a:off x="613909" y="2653169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3"/>
          <p:cNvSpPr/>
          <p:nvPr/>
        </p:nvSpPr>
        <p:spPr>
          <a:xfrm rot="-554252">
            <a:off x="2041820" y="4245514"/>
            <a:ext cx="294279" cy="293009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3"/>
          <p:cNvSpPr txBox="1"/>
          <p:nvPr>
            <p:ph idx="15" type="title"/>
          </p:nvPr>
        </p:nvSpPr>
        <p:spPr>
          <a:xfrm>
            <a:off x="777150" y="550550"/>
            <a:ext cx="75897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6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/>
          <p:nvPr>
            <p:ph idx="1" type="subTitle"/>
          </p:nvPr>
        </p:nvSpPr>
        <p:spPr>
          <a:xfrm>
            <a:off x="751694" y="3402900"/>
            <a:ext cx="2295900" cy="79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4" name="Google Shape;84;p14"/>
          <p:cNvSpPr txBox="1"/>
          <p:nvPr>
            <p:ph idx="2" type="subTitle"/>
          </p:nvPr>
        </p:nvSpPr>
        <p:spPr>
          <a:xfrm>
            <a:off x="751694" y="3081275"/>
            <a:ext cx="22959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/>
        </p:txBody>
      </p:sp>
      <p:sp>
        <p:nvSpPr>
          <p:cNvPr id="85" name="Google Shape;85;p14"/>
          <p:cNvSpPr txBox="1"/>
          <p:nvPr>
            <p:ph idx="3" type="subTitle"/>
          </p:nvPr>
        </p:nvSpPr>
        <p:spPr>
          <a:xfrm>
            <a:off x="3424169" y="2701500"/>
            <a:ext cx="2295600" cy="79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6" name="Google Shape;86;p14"/>
          <p:cNvSpPr txBox="1"/>
          <p:nvPr>
            <p:ph idx="4" type="subTitle"/>
          </p:nvPr>
        </p:nvSpPr>
        <p:spPr>
          <a:xfrm>
            <a:off x="3424169" y="2379875"/>
            <a:ext cx="22956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/>
        </p:txBody>
      </p:sp>
      <p:sp>
        <p:nvSpPr>
          <p:cNvPr id="87" name="Google Shape;87;p14"/>
          <p:cNvSpPr txBox="1"/>
          <p:nvPr>
            <p:ph idx="5" type="subTitle"/>
          </p:nvPr>
        </p:nvSpPr>
        <p:spPr>
          <a:xfrm>
            <a:off x="6096994" y="3402900"/>
            <a:ext cx="2295300" cy="79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8" name="Google Shape;88;p14"/>
          <p:cNvSpPr txBox="1"/>
          <p:nvPr>
            <p:ph idx="6" type="subTitle"/>
          </p:nvPr>
        </p:nvSpPr>
        <p:spPr>
          <a:xfrm>
            <a:off x="6096994" y="3081275"/>
            <a:ext cx="22953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b="1" sz="2500"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/>
        </p:txBody>
      </p:sp>
      <p:sp>
        <p:nvSpPr>
          <p:cNvPr id="89" name="Google Shape;89;p14"/>
          <p:cNvSpPr/>
          <p:nvPr/>
        </p:nvSpPr>
        <p:spPr>
          <a:xfrm rot="-9000007">
            <a:off x="-844697" y="-1245701"/>
            <a:ext cx="2501858" cy="3041900"/>
          </a:xfrm>
          <a:custGeom>
            <a:rect b="b" l="l" r="r" t="t"/>
            <a:pathLst>
              <a:path extrusionOk="0" h="22287" w="17482">
                <a:moveTo>
                  <a:pt x="9754" y="0"/>
                </a:moveTo>
                <a:cubicBezTo>
                  <a:pt x="9689" y="360"/>
                  <a:pt x="9569" y="719"/>
                  <a:pt x="9384" y="1035"/>
                </a:cubicBezTo>
                <a:cubicBezTo>
                  <a:pt x="9079" y="1558"/>
                  <a:pt x="8632" y="1973"/>
                  <a:pt x="8207" y="2398"/>
                </a:cubicBezTo>
                <a:cubicBezTo>
                  <a:pt x="7357" y="3248"/>
                  <a:pt x="6572" y="4207"/>
                  <a:pt x="6169" y="5340"/>
                </a:cubicBezTo>
                <a:cubicBezTo>
                  <a:pt x="5766" y="6474"/>
                  <a:pt x="5787" y="7814"/>
                  <a:pt x="6463" y="8806"/>
                </a:cubicBezTo>
                <a:cubicBezTo>
                  <a:pt x="6725" y="9198"/>
                  <a:pt x="7073" y="9525"/>
                  <a:pt x="7280" y="9950"/>
                </a:cubicBezTo>
                <a:cubicBezTo>
                  <a:pt x="7684" y="10822"/>
                  <a:pt x="7324" y="11890"/>
                  <a:pt x="6670" y="12587"/>
                </a:cubicBezTo>
                <a:cubicBezTo>
                  <a:pt x="6027" y="13296"/>
                  <a:pt x="5133" y="13721"/>
                  <a:pt x="4283" y="14157"/>
                </a:cubicBezTo>
                <a:cubicBezTo>
                  <a:pt x="3161" y="14723"/>
                  <a:pt x="2028" y="15355"/>
                  <a:pt x="1221" y="16325"/>
                </a:cubicBezTo>
                <a:cubicBezTo>
                  <a:pt x="415" y="17295"/>
                  <a:pt x="0" y="18679"/>
                  <a:pt x="491" y="19835"/>
                </a:cubicBezTo>
                <a:cubicBezTo>
                  <a:pt x="840" y="20674"/>
                  <a:pt x="1592" y="21273"/>
                  <a:pt x="2224" y="21916"/>
                </a:cubicBezTo>
                <a:cubicBezTo>
                  <a:pt x="2344" y="22036"/>
                  <a:pt x="2453" y="22156"/>
                  <a:pt x="2562" y="22287"/>
                </a:cubicBezTo>
                <a:lnTo>
                  <a:pt x="17481" y="14124"/>
                </a:lnTo>
                <a:lnTo>
                  <a:pt x="97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4"/>
          <p:cNvSpPr/>
          <p:nvPr/>
        </p:nvSpPr>
        <p:spPr>
          <a:xfrm rot="3599995">
            <a:off x="3855516" y="3716953"/>
            <a:ext cx="2634560" cy="3681545"/>
          </a:xfrm>
          <a:custGeom>
            <a:rect b="b" l="l" r="r" t="t"/>
            <a:pathLst>
              <a:path extrusionOk="0" h="28162" w="24478">
                <a:moveTo>
                  <a:pt x="19933" y="0"/>
                </a:moveTo>
                <a:cubicBezTo>
                  <a:pt x="18277" y="207"/>
                  <a:pt x="16653" y="741"/>
                  <a:pt x="15531" y="2060"/>
                </a:cubicBezTo>
                <a:cubicBezTo>
                  <a:pt x="14354" y="3455"/>
                  <a:pt x="13928" y="5504"/>
                  <a:pt x="12850" y="7008"/>
                </a:cubicBezTo>
                <a:cubicBezTo>
                  <a:pt x="10921" y="9722"/>
                  <a:pt x="7433" y="10038"/>
                  <a:pt x="4469" y="11051"/>
                </a:cubicBezTo>
                <a:cubicBezTo>
                  <a:pt x="2965" y="11563"/>
                  <a:pt x="1439" y="12402"/>
                  <a:pt x="764" y="13994"/>
                </a:cubicBezTo>
                <a:cubicBezTo>
                  <a:pt x="1" y="15770"/>
                  <a:pt x="535" y="18004"/>
                  <a:pt x="1385" y="19824"/>
                </a:cubicBezTo>
                <a:cubicBezTo>
                  <a:pt x="2725" y="22854"/>
                  <a:pt x="4022" y="24826"/>
                  <a:pt x="4295" y="28161"/>
                </a:cubicBezTo>
                <a:lnTo>
                  <a:pt x="24478" y="24412"/>
                </a:lnTo>
                <a:lnTo>
                  <a:pt x="1993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4"/>
          <p:cNvGrpSpPr/>
          <p:nvPr/>
        </p:nvGrpSpPr>
        <p:grpSpPr>
          <a:xfrm>
            <a:off x="7916733" y="-958485"/>
            <a:ext cx="824062" cy="2034876"/>
            <a:chOff x="7916733" y="-699273"/>
            <a:chExt cx="824062" cy="2034876"/>
          </a:xfrm>
        </p:grpSpPr>
        <p:grpSp>
          <p:nvGrpSpPr>
            <p:cNvPr id="92" name="Google Shape;92;p14"/>
            <p:cNvGrpSpPr/>
            <p:nvPr/>
          </p:nvGrpSpPr>
          <p:grpSpPr>
            <a:xfrm>
              <a:off x="7916733" y="532072"/>
              <a:ext cx="824062" cy="803531"/>
              <a:chOff x="-421350" y="1637761"/>
              <a:chExt cx="1247445" cy="1216364"/>
            </a:xfrm>
          </p:grpSpPr>
          <p:sp>
            <p:nvSpPr>
              <p:cNvPr id="93" name="Google Shape;93;p14"/>
              <p:cNvSpPr/>
              <p:nvPr/>
            </p:nvSpPr>
            <p:spPr>
              <a:xfrm>
                <a:off x="-415890" y="1859389"/>
                <a:ext cx="1236524" cy="994736"/>
              </a:xfrm>
              <a:custGeom>
                <a:rect b="b" l="l" r="r" t="t"/>
                <a:pathLst>
                  <a:path extrusionOk="0" h="7105" w="8832">
                    <a:moveTo>
                      <a:pt x="4534" y="0"/>
                    </a:moveTo>
                    <a:cubicBezTo>
                      <a:pt x="654" y="0"/>
                      <a:pt x="40" y="5199"/>
                      <a:pt x="14" y="5487"/>
                    </a:cubicBezTo>
                    <a:lnTo>
                      <a:pt x="1" y="5500"/>
                    </a:lnTo>
                    <a:cubicBezTo>
                      <a:pt x="1" y="5500"/>
                      <a:pt x="382" y="7098"/>
                      <a:pt x="1025" y="7098"/>
                    </a:cubicBezTo>
                    <a:cubicBezTo>
                      <a:pt x="1045" y="7098"/>
                      <a:pt x="1065" y="7097"/>
                      <a:pt x="1085" y="7094"/>
                    </a:cubicBezTo>
                    <a:cubicBezTo>
                      <a:pt x="1764" y="6989"/>
                      <a:pt x="1921" y="5500"/>
                      <a:pt x="1921" y="5500"/>
                    </a:cubicBezTo>
                    <a:lnTo>
                      <a:pt x="1921" y="5500"/>
                    </a:lnTo>
                    <a:cubicBezTo>
                      <a:pt x="1921" y="5500"/>
                      <a:pt x="1895" y="7094"/>
                      <a:pt x="2686" y="7094"/>
                    </a:cubicBezTo>
                    <a:cubicBezTo>
                      <a:pt x="2692" y="7094"/>
                      <a:pt x="2698" y="7094"/>
                      <a:pt x="2705" y="7094"/>
                    </a:cubicBezTo>
                    <a:cubicBezTo>
                      <a:pt x="3397" y="7054"/>
                      <a:pt x="3593" y="5840"/>
                      <a:pt x="3632" y="5487"/>
                    </a:cubicBezTo>
                    <a:lnTo>
                      <a:pt x="3645" y="5487"/>
                    </a:lnTo>
                    <a:cubicBezTo>
                      <a:pt x="3658" y="5826"/>
                      <a:pt x="3724" y="6950"/>
                      <a:pt x="4390" y="6950"/>
                    </a:cubicBezTo>
                    <a:cubicBezTo>
                      <a:pt x="5017" y="6950"/>
                      <a:pt x="5226" y="5905"/>
                      <a:pt x="5278" y="5513"/>
                    </a:cubicBezTo>
                    <a:lnTo>
                      <a:pt x="5304" y="5513"/>
                    </a:lnTo>
                    <a:cubicBezTo>
                      <a:pt x="5354" y="5922"/>
                      <a:pt x="5521" y="7105"/>
                      <a:pt x="6139" y="7105"/>
                    </a:cubicBezTo>
                    <a:cubicBezTo>
                      <a:pt x="6173" y="7105"/>
                      <a:pt x="6208" y="7101"/>
                      <a:pt x="6245" y="7094"/>
                    </a:cubicBezTo>
                    <a:cubicBezTo>
                      <a:pt x="6859" y="6963"/>
                      <a:pt x="7055" y="5931"/>
                      <a:pt x="7107" y="5435"/>
                    </a:cubicBezTo>
                    <a:lnTo>
                      <a:pt x="7146" y="5435"/>
                    </a:lnTo>
                    <a:cubicBezTo>
                      <a:pt x="7285" y="5939"/>
                      <a:pt x="7679" y="6954"/>
                      <a:pt x="8141" y="6954"/>
                    </a:cubicBezTo>
                    <a:cubicBezTo>
                      <a:pt x="8158" y="6954"/>
                      <a:pt x="8175" y="6953"/>
                      <a:pt x="8191" y="6950"/>
                    </a:cubicBezTo>
                    <a:cubicBezTo>
                      <a:pt x="8832" y="6845"/>
                      <a:pt x="8832" y="5382"/>
                      <a:pt x="8832" y="5382"/>
                    </a:cubicBezTo>
                    <a:cubicBezTo>
                      <a:pt x="8832" y="5382"/>
                      <a:pt x="8531" y="0"/>
                      <a:pt x="45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14"/>
              <p:cNvSpPr/>
              <p:nvPr/>
            </p:nvSpPr>
            <p:spPr>
              <a:xfrm>
                <a:off x="-421350" y="2609256"/>
                <a:ext cx="1247445" cy="25761"/>
              </a:xfrm>
              <a:custGeom>
                <a:rect b="b" l="l" r="r" t="t"/>
                <a:pathLst>
                  <a:path extrusionOk="0" h="184" w="8910">
                    <a:moveTo>
                      <a:pt x="8871" y="0"/>
                    </a:moveTo>
                    <a:lnTo>
                      <a:pt x="40" y="105"/>
                    </a:lnTo>
                    <a:cubicBezTo>
                      <a:pt x="14" y="105"/>
                      <a:pt x="1" y="118"/>
                      <a:pt x="1" y="144"/>
                    </a:cubicBezTo>
                    <a:cubicBezTo>
                      <a:pt x="1" y="170"/>
                      <a:pt x="14" y="183"/>
                      <a:pt x="40" y="183"/>
                    </a:cubicBezTo>
                    <a:lnTo>
                      <a:pt x="8871" y="79"/>
                    </a:lnTo>
                    <a:cubicBezTo>
                      <a:pt x="8897" y="79"/>
                      <a:pt x="8910" y="52"/>
                      <a:pt x="8910" y="39"/>
                    </a:cubicBezTo>
                    <a:cubicBezTo>
                      <a:pt x="8910" y="13"/>
                      <a:pt x="8897" y="0"/>
                      <a:pt x="88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14"/>
              <p:cNvSpPr/>
              <p:nvPr/>
            </p:nvSpPr>
            <p:spPr>
              <a:xfrm>
                <a:off x="-152540" y="1852529"/>
                <a:ext cx="356873" cy="782488"/>
              </a:xfrm>
              <a:custGeom>
                <a:rect b="b" l="l" r="r" t="t"/>
                <a:pathLst>
                  <a:path extrusionOk="0" h="5589" w="2549">
                    <a:moveTo>
                      <a:pt x="2509" y="0"/>
                    </a:moveTo>
                    <a:cubicBezTo>
                      <a:pt x="2499" y="0"/>
                      <a:pt x="2489" y="3"/>
                      <a:pt x="2483" y="10"/>
                    </a:cubicBezTo>
                    <a:cubicBezTo>
                      <a:pt x="889" y="1551"/>
                      <a:pt x="1" y="3511"/>
                      <a:pt x="1" y="5523"/>
                    </a:cubicBezTo>
                    <a:lnTo>
                      <a:pt x="1" y="5549"/>
                    </a:lnTo>
                    <a:cubicBezTo>
                      <a:pt x="1" y="5575"/>
                      <a:pt x="27" y="5588"/>
                      <a:pt x="40" y="5588"/>
                    </a:cubicBezTo>
                    <a:cubicBezTo>
                      <a:pt x="66" y="5588"/>
                      <a:pt x="79" y="5575"/>
                      <a:pt x="79" y="5562"/>
                    </a:cubicBezTo>
                    <a:lnTo>
                      <a:pt x="79" y="5523"/>
                    </a:lnTo>
                    <a:cubicBezTo>
                      <a:pt x="79" y="3537"/>
                      <a:pt x="902" y="1682"/>
                      <a:pt x="2457" y="141"/>
                    </a:cubicBezTo>
                    <a:lnTo>
                      <a:pt x="2457" y="141"/>
                    </a:lnTo>
                    <a:lnTo>
                      <a:pt x="1699" y="5484"/>
                    </a:lnTo>
                    <a:cubicBezTo>
                      <a:pt x="1699" y="5497"/>
                      <a:pt x="1712" y="5523"/>
                      <a:pt x="1725" y="5523"/>
                    </a:cubicBezTo>
                    <a:cubicBezTo>
                      <a:pt x="1751" y="5523"/>
                      <a:pt x="1764" y="5510"/>
                      <a:pt x="1777" y="5497"/>
                    </a:cubicBezTo>
                    <a:lnTo>
                      <a:pt x="2548" y="49"/>
                    </a:lnTo>
                    <a:cubicBezTo>
                      <a:pt x="2548" y="23"/>
                      <a:pt x="2548" y="10"/>
                      <a:pt x="2535" y="10"/>
                    </a:cubicBezTo>
                    <a:cubicBezTo>
                      <a:pt x="2529" y="3"/>
                      <a:pt x="2519" y="0"/>
                      <a:pt x="25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p14"/>
              <p:cNvSpPr/>
              <p:nvPr/>
            </p:nvSpPr>
            <p:spPr>
              <a:xfrm>
                <a:off x="202932" y="1853929"/>
                <a:ext cx="140425" cy="759107"/>
              </a:xfrm>
              <a:custGeom>
                <a:rect b="b" l="l" r="r" t="t"/>
                <a:pathLst>
                  <a:path extrusionOk="0" h="5422" w="1003">
                    <a:moveTo>
                      <a:pt x="48" y="1"/>
                    </a:moveTo>
                    <a:cubicBezTo>
                      <a:pt x="26" y="1"/>
                      <a:pt x="1" y="27"/>
                      <a:pt x="9" y="52"/>
                    </a:cubicBezTo>
                    <a:cubicBezTo>
                      <a:pt x="649" y="1750"/>
                      <a:pt x="937" y="3566"/>
                      <a:pt x="858" y="5382"/>
                    </a:cubicBezTo>
                    <a:cubicBezTo>
                      <a:pt x="858" y="5395"/>
                      <a:pt x="871" y="5421"/>
                      <a:pt x="884" y="5421"/>
                    </a:cubicBezTo>
                    <a:cubicBezTo>
                      <a:pt x="911" y="5421"/>
                      <a:pt x="924" y="5408"/>
                      <a:pt x="924" y="5382"/>
                    </a:cubicBezTo>
                    <a:cubicBezTo>
                      <a:pt x="1002" y="3553"/>
                      <a:pt x="715" y="1737"/>
                      <a:pt x="75" y="26"/>
                    </a:cubicBezTo>
                    <a:cubicBezTo>
                      <a:pt x="70" y="8"/>
                      <a:pt x="59" y="1"/>
                      <a:pt x="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14"/>
              <p:cNvSpPr/>
              <p:nvPr/>
            </p:nvSpPr>
            <p:spPr>
              <a:xfrm>
                <a:off x="215113" y="1853789"/>
                <a:ext cx="420855" cy="766527"/>
              </a:xfrm>
              <a:custGeom>
                <a:rect b="b" l="l" r="r" t="t"/>
                <a:pathLst>
                  <a:path extrusionOk="0" h="5475" w="3006">
                    <a:moveTo>
                      <a:pt x="53" y="1"/>
                    </a:moveTo>
                    <a:cubicBezTo>
                      <a:pt x="40" y="1"/>
                      <a:pt x="14" y="1"/>
                      <a:pt x="1" y="27"/>
                    </a:cubicBezTo>
                    <a:cubicBezTo>
                      <a:pt x="1" y="40"/>
                      <a:pt x="1" y="66"/>
                      <a:pt x="27" y="79"/>
                    </a:cubicBezTo>
                    <a:cubicBezTo>
                      <a:pt x="27" y="79"/>
                      <a:pt x="693" y="419"/>
                      <a:pt x="1803" y="1974"/>
                    </a:cubicBezTo>
                    <a:cubicBezTo>
                      <a:pt x="2927" y="3528"/>
                      <a:pt x="2626" y="5409"/>
                      <a:pt x="2626" y="5435"/>
                    </a:cubicBezTo>
                    <a:cubicBezTo>
                      <a:pt x="2613" y="5448"/>
                      <a:pt x="2626" y="5475"/>
                      <a:pt x="2652" y="5475"/>
                    </a:cubicBezTo>
                    <a:cubicBezTo>
                      <a:pt x="2679" y="5475"/>
                      <a:pt x="2692" y="5461"/>
                      <a:pt x="2705" y="5448"/>
                    </a:cubicBezTo>
                    <a:cubicBezTo>
                      <a:pt x="2705" y="5422"/>
                      <a:pt x="3005" y="3502"/>
                      <a:pt x="1869" y="1921"/>
                    </a:cubicBezTo>
                    <a:cubicBezTo>
                      <a:pt x="732" y="354"/>
                      <a:pt x="79" y="27"/>
                      <a:pt x="5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14"/>
              <p:cNvSpPr/>
              <p:nvPr/>
            </p:nvSpPr>
            <p:spPr>
              <a:xfrm>
                <a:off x="112769" y="1787707"/>
                <a:ext cx="197547" cy="115784"/>
              </a:xfrm>
              <a:custGeom>
                <a:rect b="b" l="l" r="r" t="t"/>
                <a:pathLst>
                  <a:path extrusionOk="0" h="827" w="1411">
                    <a:moveTo>
                      <a:pt x="673" y="1"/>
                    </a:moveTo>
                    <a:cubicBezTo>
                      <a:pt x="331" y="1"/>
                      <a:pt x="0" y="577"/>
                      <a:pt x="0" y="577"/>
                    </a:cubicBezTo>
                    <a:cubicBezTo>
                      <a:pt x="159" y="737"/>
                      <a:pt x="376" y="827"/>
                      <a:pt x="606" y="827"/>
                    </a:cubicBezTo>
                    <a:cubicBezTo>
                      <a:pt x="622" y="827"/>
                      <a:pt x="638" y="827"/>
                      <a:pt x="653" y="826"/>
                    </a:cubicBezTo>
                    <a:cubicBezTo>
                      <a:pt x="928" y="800"/>
                      <a:pt x="1189" y="708"/>
                      <a:pt x="1411" y="564"/>
                    </a:cubicBezTo>
                    <a:cubicBezTo>
                      <a:pt x="1411" y="564"/>
                      <a:pt x="1058" y="29"/>
                      <a:pt x="705" y="3"/>
                    </a:cubicBezTo>
                    <a:cubicBezTo>
                      <a:pt x="695" y="1"/>
                      <a:pt x="684" y="1"/>
                      <a:pt x="6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14"/>
              <p:cNvSpPr/>
              <p:nvPr/>
            </p:nvSpPr>
            <p:spPr>
              <a:xfrm>
                <a:off x="90788" y="1637761"/>
                <a:ext cx="203147" cy="172346"/>
              </a:xfrm>
              <a:custGeom>
                <a:rect b="b" l="l" r="r" t="t"/>
                <a:pathLst>
                  <a:path extrusionOk="0" h="1231" w="1451">
                    <a:moveTo>
                      <a:pt x="836" y="146"/>
                    </a:moveTo>
                    <a:cubicBezTo>
                      <a:pt x="1085" y="146"/>
                      <a:pt x="1294" y="355"/>
                      <a:pt x="1294" y="616"/>
                    </a:cubicBezTo>
                    <a:cubicBezTo>
                      <a:pt x="1294" y="898"/>
                      <a:pt x="1068" y="1085"/>
                      <a:pt x="829" y="1085"/>
                    </a:cubicBezTo>
                    <a:cubicBezTo>
                      <a:pt x="714" y="1085"/>
                      <a:pt x="595" y="1041"/>
                      <a:pt x="497" y="943"/>
                    </a:cubicBezTo>
                    <a:cubicBezTo>
                      <a:pt x="209" y="656"/>
                      <a:pt x="418" y="146"/>
                      <a:pt x="836" y="146"/>
                    </a:cubicBezTo>
                    <a:close/>
                    <a:moveTo>
                      <a:pt x="829" y="1"/>
                    </a:moveTo>
                    <a:cubicBezTo>
                      <a:pt x="676" y="1"/>
                      <a:pt x="520" y="58"/>
                      <a:pt x="392" y="185"/>
                    </a:cubicBezTo>
                    <a:cubicBezTo>
                      <a:pt x="0" y="564"/>
                      <a:pt x="288" y="1230"/>
                      <a:pt x="836" y="1230"/>
                    </a:cubicBezTo>
                    <a:cubicBezTo>
                      <a:pt x="1176" y="1230"/>
                      <a:pt x="1450" y="956"/>
                      <a:pt x="1450" y="616"/>
                    </a:cubicBezTo>
                    <a:cubicBezTo>
                      <a:pt x="1450" y="246"/>
                      <a:pt x="1147" y="1"/>
                      <a:pt x="82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0" name="Google Shape;100;p14"/>
            <p:cNvSpPr/>
            <p:nvPr/>
          </p:nvSpPr>
          <p:spPr>
            <a:xfrm>
              <a:off x="8323903" y="-699273"/>
              <a:ext cx="9704" cy="1231355"/>
            </a:xfrm>
            <a:custGeom>
              <a:rect b="b" l="l" r="r" t="t"/>
              <a:pathLst>
                <a:path extrusionOk="0" h="8375" w="66">
                  <a:moveTo>
                    <a:pt x="0" y="0"/>
                  </a:moveTo>
                  <a:lnTo>
                    <a:pt x="0" y="8348"/>
                  </a:lnTo>
                  <a:cubicBezTo>
                    <a:pt x="0" y="8361"/>
                    <a:pt x="13" y="8374"/>
                    <a:pt x="40" y="8374"/>
                  </a:cubicBezTo>
                  <a:cubicBezTo>
                    <a:pt x="53" y="8374"/>
                    <a:pt x="66" y="8361"/>
                    <a:pt x="66" y="8348"/>
                  </a:cubicBezTo>
                  <a:lnTo>
                    <a:pt x="66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1" name="Google Shape;101;p14"/>
          <p:cNvSpPr/>
          <p:nvPr/>
        </p:nvSpPr>
        <p:spPr>
          <a:xfrm rot="-554260">
            <a:off x="5431684" y="4074919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4"/>
          <p:cNvSpPr/>
          <p:nvPr/>
        </p:nvSpPr>
        <p:spPr>
          <a:xfrm rot="-554260">
            <a:off x="1186120" y="561763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/>
          <p:nvPr/>
        </p:nvSpPr>
        <p:spPr>
          <a:xfrm rot="-554260">
            <a:off x="8627899" y="1827047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/>
          <p:nvPr/>
        </p:nvSpPr>
        <p:spPr>
          <a:xfrm rot="-554260">
            <a:off x="240270" y="3901063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 txBox="1"/>
          <p:nvPr>
            <p:ph type="title"/>
          </p:nvPr>
        </p:nvSpPr>
        <p:spPr>
          <a:xfrm>
            <a:off x="777150" y="550550"/>
            <a:ext cx="75897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">
  <p:cSld name="CUSTOM_13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/>
          <p:nvPr/>
        </p:nvSpPr>
        <p:spPr>
          <a:xfrm rot="-9000013">
            <a:off x="-1001575" y="-1233247"/>
            <a:ext cx="2934199" cy="3567583"/>
          </a:xfrm>
          <a:custGeom>
            <a:rect b="b" l="l" r="r" t="t"/>
            <a:pathLst>
              <a:path extrusionOk="0" h="22287" w="17482">
                <a:moveTo>
                  <a:pt x="9754" y="0"/>
                </a:moveTo>
                <a:cubicBezTo>
                  <a:pt x="9689" y="360"/>
                  <a:pt x="9569" y="719"/>
                  <a:pt x="9384" y="1035"/>
                </a:cubicBezTo>
                <a:cubicBezTo>
                  <a:pt x="9079" y="1558"/>
                  <a:pt x="8632" y="1973"/>
                  <a:pt x="8207" y="2398"/>
                </a:cubicBezTo>
                <a:cubicBezTo>
                  <a:pt x="7357" y="3248"/>
                  <a:pt x="6572" y="4207"/>
                  <a:pt x="6169" y="5340"/>
                </a:cubicBezTo>
                <a:cubicBezTo>
                  <a:pt x="5766" y="6474"/>
                  <a:pt x="5787" y="7814"/>
                  <a:pt x="6463" y="8806"/>
                </a:cubicBezTo>
                <a:cubicBezTo>
                  <a:pt x="6725" y="9198"/>
                  <a:pt x="7073" y="9525"/>
                  <a:pt x="7280" y="9950"/>
                </a:cubicBezTo>
                <a:cubicBezTo>
                  <a:pt x="7684" y="10822"/>
                  <a:pt x="7324" y="11890"/>
                  <a:pt x="6670" y="12587"/>
                </a:cubicBezTo>
                <a:cubicBezTo>
                  <a:pt x="6027" y="13296"/>
                  <a:pt x="5133" y="13721"/>
                  <a:pt x="4283" y="14157"/>
                </a:cubicBezTo>
                <a:cubicBezTo>
                  <a:pt x="3161" y="14723"/>
                  <a:pt x="2028" y="15355"/>
                  <a:pt x="1221" y="16325"/>
                </a:cubicBezTo>
                <a:cubicBezTo>
                  <a:pt x="415" y="17295"/>
                  <a:pt x="0" y="18679"/>
                  <a:pt x="491" y="19835"/>
                </a:cubicBezTo>
                <a:cubicBezTo>
                  <a:pt x="840" y="20674"/>
                  <a:pt x="1592" y="21273"/>
                  <a:pt x="2224" y="21916"/>
                </a:cubicBezTo>
                <a:cubicBezTo>
                  <a:pt x="2344" y="22036"/>
                  <a:pt x="2453" y="22156"/>
                  <a:pt x="2562" y="22287"/>
                </a:cubicBezTo>
                <a:lnTo>
                  <a:pt x="17481" y="14124"/>
                </a:lnTo>
                <a:lnTo>
                  <a:pt x="975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 rot="1793661">
            <a:off x="7628032" y="3036927"/>
            <a:ext cx="2083371" cy="2911323"/>
          </a:xfrm>
          <a:custGeom>
            <a:rect b="b" l="l" r="r" t="t"/>
            <a:pathLst>
              <a:path extrusionOk="0" h="28162" w="24478">
                <a:moveTo>
                  <a:pt x="19933" y="0"/>
                </a:moveTo>
                <a:cubicBezTo>
                  <a:pt x="18277" y="207"/>
                  <a:pt x="16653" y="741"/>
                  <a:pt x="15531" y="2060"/>
                </a:cubicBezTo>
                <a:cubicBezTo>
                  <a:pt x="14354" y="3455"/>
                  <a:pt x="13928" y="5504"/>
                  <a:pt x="12850" y="7008"/>
                </a:cubicBezTo>
                <a:cubicBezTo>
                  <a:pt x="10921" y="9722"/>
                  <a:pt x="7433" y="10038"/>
                  <a:pt x="4469" y="11051"/>
                </a:cubicBezTo>
                <a:cubicBezTo>
                  <a:pt x="2965" y="11563"/>
                  <a:pt x="1439" y="12402"/>
                  <a:pt x="764" y="13994"/>
                </a:cubicBezTo>
                <a:cubicBezTo>
                  <a:pt x="1" y="15770"/>
                  <a:pt x="535" y="18004"/>
                  <a:pt x="1385" y="19824"/>
                </a:cubicBezTo>
                <a:cubicBezTo>
                  <a:pt x="2725" y="22854"/>
                  <a:pt x="4022" y="24826"/>
                  <a:pt x="4295" y="28161"/>
                </a:cubicBezTo>
                <a:lnTo>
                  <a:pt x="24478" y="24412"/>
                </a:lnTo>
                <a:lnTo>
                  <a:pt x="1993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/>
          <p:nvPr/>
        </p:nvSpPr>
        <p:spPr>
          <a:xfrm rot="-554260">
            <a:off x="389484" y="2287194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/>
          <p:nvPr/>
        </p:nvSpPr>
        <p:spPr>
          <a:xfrm rot="-554260">
            <a:off x="8349712" y="2858222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 rot="-554260">
            <a:off x="2018959" y="2840144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/>
          <p:nvPr/>
        </p:nvSpPr>
        <p:spPr>
          <a:xfrm rot="-554260">
            <a:off x="7185084" y="1265644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5"/>
          <p:cNvSpPr/>
          <p:nvPr/>
        </p:nvSpPr>
        <p:spPr>
          <a:xfrm rot="-554252">
            <a:off x="546295" y="4196964"/>
            <a:ext cx="294279" cy="293009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4" name="Google Shape;114;p15"/>
          <p:cNvGrpSpPr/>
          <p:nvPr/>
        </p:nvGrpSpPr>
        <p:grpSpPr>
          <a:xfrm>
            <a:off x="7173915" y="-564636"/>
            <a:ext cx="2128539" cy="1965525"/>
            <a:chOff x="7164153" y="-355123"/>
            <a:chExt cx="2128539" cy="1965525"/>
          </a:xfrm>
        </p:grpSpPr>
        <p:sp>
          <p:nvSpPr>
            <p:cNvPr id="115" name="Google Shape;115;p15"/>
            <p:cNvSpPr/>
            <p:nvPr/>
          </p:nvSpPr>
          <p:spPr>
            <a:xfrm rot="2536425">
              <a:off x="7076163" y="365416"/>
              <a:ext cx="2345068" cy="524448"/>
            </a:xfrm>
            <a:custGeom>
              <a:rect b="b" l="l" r="r" t="t"/>
              <a:pathLst>
                <a:path extrusionOk="0" h="3737" w="16710">
                  <a:moveTo>
                    <a:pt x="16657" y="0"/>
                  </a:moveTo>
                  <a:cubicBezTo>
                    <a:pt x="16213" y="510"/>
                    <a:pt x="14083" y="2600"/>
                    <a:pt x="9028" y="3410"/>
                  </a:cubicBezTo>
                  <a:cubicBezTo>
                    <a:pt x="7762" y="3613"/>
                    <a:pt x="6604" y="3692"/>
                    <a:pt x="5566" y="3692"/>
                  </a:cubicBezTo>
                  <a:cubicBezTo>
                    <a:pt x="3670" y="3692"/>
                    <a:pt x="2177" y="3428"/>
                    <a:pt x="1164" y="3175"/>
                  </a:cubicBezTo>
                  <a:lnTo>
                    <a:pt x="1098" y="3149"/>
                  </a:lnTo>
                  <a:cubicBezTo>
                    <a:pt x="641" y="3018"/>
                    <a:pt x="301" y="2913"/>
                    <a:pt x="66" y="2822"/>
                  </a:cubicBezTo>
                  <a:cubicBezTo>
                    <a:pt x="40" y="2835"/>
                    <a:pt x="27" y="2848"/>
                    <a:pt x="1" y="2874"/>
                  </a:cubicBezTo>
                  <a:cubicBezTo>
                    <a:pt x="249" y="2953"/>
                    <a:pt x="615" y="3083"/>
                    <a:pt x="1085" y="3201"/>
                  </a:cubicBezTo>
                  <a:lnTo>
                    <a:pt x="1164" y="3227"/>
                  </a:lnTo>
                  <a:cubicBezTo>
                    <a:pt x="2091" y="3449"/>
                    <a:pt x="3032" y="3606"/>
                    <a:pt x="3985" y="3684"/>
                  </a:cubicBezTo>
                  <a:cubicBezTo>
                    <a:pt x="4469" y="3723"/>
                    <a:pt x="5004" y="3736"/>
                    <a:pt x="5566" y="3736"/>
                  </a:cubicBezTo>
                  <a:cubicBezTo>
                    <a:pt x="5814" y="3736"/>
                    <a:pt x="6062" y="3736"/>
                    <a:pt x="6324" y="3723"/>
                  </a:cubicBezTo>
                  <a:lnTo>
                    <a:pt x="6402" y="3723"/>
                  </a:lnTo>
                  <a:cubicBezTo>
                    <a:pt x="7160" y="3697"/>
                    <a:pt x="7917" y="3632"/>
                    <a:pt x="8688" y="3514"/>
                  </a:cubicBezTo>
                  <a:lnTo>
                    <a:pt x="8714" y="3514"/>
                  </a:lnTo>
                  <a:cubicBezTo>
                    <a:pt x="8819" y="3501"/>
                    <a:pt x="8923" y="3488"/>
                    <a:pt x="9041" y="3475"/>
                  </a:cubicBezTo>
                  <a:cubicBezTo>
                    <a:pt x="9759" y="3358"/>
                    <a:pt x="10465" y="3201"/>
                    <a:pt x="11170" y="3018"/>
                  </a:cubicBezTo>
                  <a:lnTo>
                    <a:pt x="11209" y="3005"/>
                  </a:lnTo>
                  <a:cubicBezTo>
                    <a:pt x="11993" y="2796"/>
                    <a:pt x="12764" y="2521"/>
                    <a:pt x="13495" y="2195"/>
                  </a:cubicBezTo>
                  <a:lnTo>
                    <a:pt x="13535" y="2182"/>
                  </a:lnTo>
                  <a:cubicBezTo>
                    <a:pt x="15494" y="1307"/>
                    <a:pt x="16448" y="340"/>
                    <a:pt x="16709" y="39"/>
                  </a:cubicBezTo>
                  <a:cubicBezTo>
                    <a:pt x="16696" y="13"/>
                    <a:pt x="16670" y="0"/>
                    <a:pt x="16657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5"/>
            <p:cNvSpPr/>
            <p:nvPr/>
          </p:nvSpPr>
          <p:spPr>
            <a:xfrm rot="2536425">
              <a:off x="7673145" y="623590"/>
              <a:ext cx="203632" cy="172617"/>
            </a:xfrm>
            <a:custGeom>
              <a:rect b="b" l="l" r="r" t="t"/>
              <a:pathLst>
                <a:path extrusionOk="0" h="1230" w="1451">
                  <a:moveTo>
                    <a:pt x="846" y="0"/>
                  </a:moveTo>
                  <a:cubicBezTo>
                    <a:pt x="839" y="0"/>
                    <a:pt x="831" y="0"/>
                    <a:pt x="824" y="0"/>
                  </a:cubicBezTo>
                  <a:cubicBezTo>
                    <a:pt x="275" y="0"/>
                    <a:pt x="1" y="667"/>
                    <a:pt x="393" y="1046"/>
                  </a:cubicBezTo>
                  <a:cubicBezTo>
                    <a:pt x="520" y="1173"/>
                    <a:pt x="677" y="1230"/>
                    <a:pt x="830" y="1230"/>
                  </a:cubicBezTo>
                  <a:cubicBezTo>
                    <a:pt x="1147" y="1230"/>
                    <a:pt x="1451" y="985"/>
                    <a:pt x="1451" y="614"/>
                  </a:cubicBezTo>
                  <a:cubicBezTo>
                    <a:pt x="1451" y="282"/>
                    <a:pt x="1176" y="0"/>
                    <a:pt x="8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5"/>
            <p:cNvSpPr/>
            <p:nvPr/>
          </p:nvSpPr>
          <p:spPr>
            <a:xfrm rot="2536425">
              <a:off x="7828152" y="623794"/>
              <a:ext cx="58802" cy="42242"/>
            </a:xfrm>
            <a:custGeom>
              <a:rect b="b" l="l" r="r" t="t"/>
              <a:pathLst>
                <a:path extrusionOk="0" h="301" w="419">
                  <a:moveTo>
                    <a:pt x="197" y="0"/>
                  </a:moveTo>
                  <a:lnTo>
                    <a:pt x="1" y="301"/>
                  </a:lnTo>
                  <a:lnTo>
                    <a:pt x="419" y="30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5"/>
            <p:cNvSpPr/>
            <p:nvPr/>
          </p:nvSpPr>
          <p:spPr>
            <a:xfrm rot="2536425">
              <a:off x="7961736" y="846514"/>
              <a:ext cx="210649" cy="174021"/>
            </a:xfrm>
            <a:custGeom>
              <a:rect b="b" l="l" r="r" t="t"/>
              <a:pathLst>
                <a:path extrusionOk="0" h="1240" w="1501">
                  <a:moveTo>
                    <a:pt x="786" y="0"/>
                  </a:moveTo>
                  <a:cubicBezTo>
                    <a:pt x="738" y="0"/>
                    <a:pt x="689" y="6"/>
                    <a:pt x="640" y="17"/>
                  </a:cubicBezTo>
                  <a:cubicBezTo>
                    <a:pt x="105" y="161"/>
                    <a:pt x="0" y="867"/>
                    <a:pt x="484" y="1154"/>
                  </a:cubicBezTo>
                  <a:cubicBezTo>
                    <a:pt x="584" y="1213"/>
                    <a:pt x="690" y="1239"/>
                    <a:pt x="792" y="1239"/>
                  </a:cubicBezTo>
                  <a:cubicBezTo>
                    <a:pt x="1168" y="1239"/>
                    <a:pt x="1501" y="883"/>
                    <a:pt x="1398" y="462"/>
                  </a:cubicBezTo>
                  <a:cubicBezTo>
                    <a:pt x="1320" y="184"/>
                    <a:pt x="1063" y="0"/>
                    <a:pt x="7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5"/>
            <p:cNvSpPr/>
            <p:nvPr/>
          </p:nvSpPr>
          <p:spPr>
            <a:xfrm rot="2536425">
              <a:off x="8094075" y="828818"/>
              <a:ext cx="56978" cy="49540"/>
            </a:xfrm>
            <a:custGeom>
              <a:rect b="b" l="l" r="r" t="t"/>
              <a:pathLst>
                <a:path extrusionOk="0" h="353" w="406">
                  <a:moveTo>
                    <a:pt x="118" y="0"/>
                  </a:moveTo>
                  <a:lnTo>
                    <a:pt x="1" y="353"/>
                  </a:lnTo>
                  <a:lnTo>
                    <a:pt x="1" y="353"/>
                  </a:lnTo>
                  <a:lnTo>
                    <a:pt x="406" y="24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5"/>
            <p:cNvSpPr/>
            <p:nvPr/>
          </p:nvSpPr>
          <p:spPr>
            <a:xfrm rot="2536425">
              <a:off x="8287080" y="1038857"/>
              <a:ext cx="209947" cy="174442"/>
            </a:xfrm>
            <a:custGeom>
              <a:rect b="b" l="l" r="r" t="t"/>
              <a:pathLst>
                <a:path extrusionOk="0" h="1243" w="1496">
                  <a:moveTo>
                    <a:pt x="749" y="0"/>
                  </a:moveTo>
                  <a:cubicBezTo>
                    <a:pt x="678" y="0"/>
                    <a:pt x="606" y="13"/>
                    <a:pt x="536" y="39"/>
                  </a:cubicBezTo>
                  <a:cubicBezTo>
                    <a:pt x="13" y="235"/>
                    <a:pt x="0" y="966"/>
                    <a:pt x="497" y="1188"/>
                  </a:cubicBezTo>
                  <a:cubicBezTo>
                    <a:pt x="582" y="1226"/>
                    <a:pt x="669" y="1243"/>
                    <a:pt x="752" y="1243"/>
                  </a:cubicBezTo>
                  <a:cubicBezTo>
                    <a:pt x="1162" y="1243"/>
                    <a:pt x="1496" y="828"/>
                    <a:pt x="1333" y="405"/>
                  </a:cubicBezTo>
                  <a:cubicBezTo>
                    <a:pt x="1231" y="151"/>
                    <a:pt x="996" y="0"/>
                    <a:pt x="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5"/>
            <p:cNvSpPr/>
            <p:nvPr/>
          </p:nvSpPr>
          <p:spPr>
            <a:xfrm rot="2536425">
              <a:off x="8406897" y="1015666"/>
              <a:ext cx="55153" cy="49680"/>
            </a:xfrm>
            <a:custGeom>
              <a:rect b="b" l="l" r="r" t="t"/>
              <a:pathLst>
                <a:path extrusionOk="0" h="354" w="393">
                  <a:moveTo>
                    <a:pt x="79" y="1"/>
                  </a:moveTo>
                  <a:lnTo>
                    <a:pt x="1" y="353"/>
                  </a:lnTo>
                  <a:lnTo>
                    <a:pt x="393" y="210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5"/>
            <p:cNvSpPr/>
            <p:nvPr/>
          </p:nvSpPr>
          <p:spPr>
            <a:xfrm rot="2536425">
              <a:off x="8604479" y="1172485"/>
              <a:ext cx="209947" cy="173600"/>
            </a:xfrm>
            <a:custGeom>
              <a:rect b="b" l="l" r="r" t="t"/>
              <a:pathLst>
                <a:path extrusionOk="0" h="1237" w="1496">
                  <a:moveTo>
                    <a:pt x="764" y="1"/>
                  </a:moveTo>
                  <a:cubicBezTo>
                    <a:pt x="689" y="1"/>
                    <a:pt x="612" y="15"/>
                    <a:pt x="536" y="45"/>
                  </a:cubicBezTo>
                  <a:cubicBezTo>
                    <a:pt x="27" y="241"/>
                    <a:pt x="0" y="959"/>
                    <a:pt x="510" y="1181"/>
                  </a:cubicBezTo>
                  <a:cubicBezTo>
                    <a:pt x="595" y="1220"/>
                    <a:pt x="681" y="1237"/>
                    <a:pt x="763" y="1237"/>
                  </a:cubicBezTo>
                  <a:cubicBezTo>
                    <a:pt x="1164" y="1237"/>
                    <a:pt x="1495" y="831"/>
                    <a:pt x="1333" y="398"/>
                  </a:cubicBezTo>
                  <a:cubicBezTo>
                    <a:pt x="1242" y="157"/>
                    <a:pt x="1013" y="1"/>
                    <a:pt x="7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5"/>
            <p:cNvSpPr/>
            <p:nvPr/>
          </p:nvSpPr>
          <p:spPr>
            <a:xfrm rot="2536425">
              <a:off x="8725513" y="1149542"/>
              <a:ext cx="55153" cy="51504"/>
            </a:xfrm>
            <a:custGeom>
              <a:rect b="b" l="l" r="r" t="t"/>
              <a:pathLst>
                <a:path extrusionOk="0" h="367" w="393">
                  <a:moveTo>
                    <a:pt x="66" y="1"/>
                  </a:moveTo>
                  <a:lnTo>
                    <a:pt x="0" y="366"/>
                  </a:lnTo>
                  <a:lnTo>
                    <a:pt x="0" y="366"/>
                  </a:lnTo>
                  <a:lnTo>
                    <a:pt x="392" y="21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5"/>
            <p:cNvSpPr/>
            <p:nvPr/>
          </p:nvSpPr>
          <p:spPr>
            <a:xfrm rot="2536425">
              <a:off x="8927428" y="1256641"/>
              <a:ext cx="226648" cy="173319"/>
            </a:xfrm>
            <a:custGeom>
              <a:rect b="b" l="l" r="r" t="t"/>
              <a:pathLst>
                <a:path extrusionOk="0" h="1235" w="1615">
                  <a:moveTo>
                    <a:pt x="810" y="0"/>
                  </a:moveTo>
                  <a:cubicBezTo>
                    <a:pt x="683" y="0"/>
                    <a:pt x="555" y="39"/>
                    <a:pt x="445" y="118"/>
                  </a:cubicBezTo>
                  <a:cubicBezTo>
                    <a:pt x="1" y="457"/>
                    <a:pt x="183" y="1150"/>
                    <a:pt x="719" y="1228"/>
                  </a:cubicBezTo>
                  <a:cubicBezTo>
                    <a:pt x="751" y="1233"/>
                    <a:pt x="783" y="1235"/>
                    <a:pt x="814" y="1235"/>
                  </a:cubicBezTo>
                  <a:cubicBezTo>
                    <a:pt x="1308" y="1235"/>
                    <a:pt x="1614" y="666"/>
                    <a:pt x="1307" y="248"/>
                  </a:cubicBezTo>
                  <a:cubicBezTo>
                    <a:pt x="1182" y="85"/>
                    <a:pt x="997" y="0"/>
                    <a:pt x="8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5"/>
            <p:cNvSpPr/>
            <p:nvPr/>
          </p:nvSpPr>
          <p:spPr>
            <a:xfrm rot="2536425">
              <a:off x="9030511" y="1230736"/>
              <a:ext cx="49680" cy="49680"/>
            </a:xfrm>
            <a:custGeom>
              <a:rect b="b" l="l" r="r" t="t"/>
              <a:pathLst>
                <a:path extrusionOk="0" h="354" w="354">
                  <a:moveTo>
                    <a:pt x="1" y="1"/>
                  </a:moveTo>
                  <a:lnTo>
                    <a:pt x="27" y="353"/>
                  </a:lnTo>
                  <a:lnTo>
                    <a:pt x="354" y="1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5"/>
            <p:cNvSpPr/>
            <p:nvPr/>
          </p:nvSpPr>
          <p:spPr>
            <a:xfrm rot="2536425">
              <a:off x="7421335" y="394033"/>
              <a:ext cx="203632" cy="172196"/>
            </a:xfrm>
            <a:custGeom>
              <a:rect b="b" l="l" r="r" t="t"/>
              <a:pathLst>
                <a:path extrusionOk="0" h="1227" w="1451">
                  <a:moveTo>
                    <a:pt x="799" y="0"/>
                  </a:moveTo>
                  <a:cubicBezTo>
                    <a:pt x="289" y="0"/>
                    <a:pt x="1" y="608"/>
                    <a:pt x="340" y="1009"/>
                  </a:cubicBezTo>
                  <a:cubicBezTo>
                    <a:pt x="471" y="1159"/>
                    <a:pt x="642" y="1227"/>
                    <a:pt x="809" y="1227"/>
                  </a:cubicBezTo>
                  <a:cubicBezTo>
                    <a:pt x="1110" y="1227"/>
                    <a:pt x="1399" y="1009"/>
                    <a:pt x="1424" y="657"/>
                  </a:cubicBezTo>
                  <a:cubicBezTo>
                    <a:pt x="1450" y="317"/>
                    <a:pt x="1202" y="17"/>
                    <a:pt x="862" y="3"/>
                  </a:cubicBezTo>
                  <a:cubicBezTo>
                    <a:pt x="841" y="1"/>
                    <a:pt x="820" y="0"/>
                    <a:pt x="7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5"/>
            <p:cNvSpPr/>
            <p:nvPr/>
          </p:nvSpPr>
          <p:spPr>
            <a:xfrm rot="2536425">
              <a:off x="7577391" y="396475"/>
              <a:ext cx="58802" cy="45891"/>
            </a:xfrm>
            <a:custGeom>
              <a:rect b="b" l="l" r="r" t="t"/>
              <a:pathLst>
                <a:path extrusionOk="0" h="327" w="419">
                  <a:moveTo>
                    <a:pt x="222" y="0"/>
                  </a:moveTo>
                  <a:lnTo>
                    <a:pt x="0" y="288"/>
                  </a:lnTo>
                  <a:lnTo>
                    <a:pt x="418" y="3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5"/>
            <p:cNvSpPr/>
            <p:nvPr/>
          </p:nvSpPr>
          <p:spPr>
            <a:xfrm rot="2536425">
              <a:off x="7195982" y="119144"/>
              <a:ext cx="204615" cy="173740"/>
            </a:xfrm>
            <a:custGeom>
              <a:rect b="b" l="l" r="r" t="t"/>
              <a:pathLst>
                <a:path extrusionOk="0" h="1238" w="1458">
                  <a:moveTo>
                    <a:pt x="763" y="0"/>
                  </a:moveTo>
                  <a:cubicBezTo>
                    <a:pt x="333" y="0"/>
                    <a:pt x="1" y="458"/>
                    <a:pt x="204" y="886"/>
                  </a:cubicBezTo>
                  <a:cubicBezTo>
                    <a:pt x="316" y="1123"/>
                    <a:pt x="538" y="1238"/>
                    <a:pt x="760" y="1238"/>
                  </a:cubicBezTo>
                  <a:cubicBezTo>
                    <a:pt x="1003" y="1238"/>
                    <a:pt x="1245" y="1100"/>
                    <a:pt x="1340" y="834"/>
                  </a:cubicBezTo>
                  <a:cubicBezTo>
                    <a:pt x="1458" y="507"/>
                    <a:pt x="1288" y="154"/>
                    <a:pt x="975" y="37"/>
                  </a:cubicBezTo>
                  <a:cubicBezTo>
                    <a:pt x="903" y="12"/>
                    <a:pt x="832" y="0"/>
                    <a:pt x="7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5"/>
            <p:cNvSpPr/>
            <p:nvPr/>
          </p:nvSpPr>
          <p:spPr>
            <a:xfrm rot="2536425">
              <a:off x="7357331" y="136198"/>
              <a:ext cx="55153" cy="51504"/>
            </a:xfrm>
            <a:custGeom>
              <a:rect b="b" l="l" r="r" t="t"/>
              <a:pathLst>
                <a:path extrusionOk="0" h="367" w="393">
                  <a:moveTo>
                    <a:pt x="288" y="1"/>
                  </a:moveTo>
                  <a:lnTo>
                    <a:pt x="1" y="223"/>
                  </a:lnTo>
                  <a:lnTo>
                    <a:pt x="393" y="366"/>
                  </a:lnTo>
                  <a:lnTo>
                    <a:pt x="2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0" name="Google Shape;130;p15"/>
          <p:cNvGrpSpPr/>
          <p:nvPr/>
        </p:nvGrpSpPr>
        <p:grpSpPr>
          <a:xfrm>
            <a:off x="965358" y="-621860"/>
            <a:ext cx="824062" cy="2034876"/>
            <a:chOff x="7916733" y="-699273"/>
            <a:chExt cx="824062" cy="2034876"/>
          </a:xfrm>
        </p:grpSpPr>
        <p:grpSp>
          <p:nvGrpSpPr>
            <p:cNvPr id="131" name="Google Shape;131;p15"/>
            <p:cNvGrpSpPr/>
            <p:nvPr/>
          </p:nvGrpSpPr>
          <p:grpSpPr>
            <a:xfrm>
              <a:off x="7916733" y="532072"/>
              <a:ext cx="824062" cy="803531"/>
              <a:chOff x="-421350" y="1637761"/>
              <a:chExt cx="1247445" cy="1216364"/>
            </a:xfrm>
          </p:grpSpPr>
          <p:sp>
            <p:nvSpPr>
              <p:cNvPr id="132" name="Google Shape;132;p15"/>
              <p:cNvSpPr/>
              <p:nvPr/>
            </p:nvSpPr>
            <p:spPr>
              <a:xfrm>
                <a:off x="-415890" y="1859389"/>
                <a:ext cx="1236524" cy="994736"/>
              </a:xfrm>
              <a:custGeom>
                <a:rect b="b" l="l" r="r" t="t"/>
                <a:pathLst>
                  <a:path extrusionOk="0" h="7105" w="8832">
                    <a:moveTo>
                      <a:pt x="4534" y="0"/>
                    </a:moveTo>
                    <a:cubicBezTo>
                      <a:pt x="654" y="0"/>
                      <a:pt x="40" y="5199"/>
                      <a:pt x="14" y="5487"/>
                    </a:cubicBezTo>
                    <a:lnTo>
                      <a:pt x="1" y="5500"/>
                    </a:lnTo>
                    <a:cubicBezTo>
                      <a:pt x="1" y="5500"/>
                      <a:pt x="382" y="7098"/>
                      <a:pt x="1025" y="7098"/>
                    </a:cubicBezTo>
                    <a:cubicBezTo>
                      <a:pt x="1045" y="7098"/>
                      <a:pt x="1065" y="7097"/>
                      <a:pt x="1085" y="7094"/>
                    </a:cubicBezTo>
                    <a:cubicBezTo>
                      <a:pt x="1764" y="6989"/>
                      <a:pt x="1921" y="5500"/>
                      <a:pt x="1921" y="5500"/>
                    </a:cubicBezTo>
                    <a:lnTo>
                      <a:pt x="1921" y="5500"/>
                    </a:lnTo>
                    <a:cubicBezTo>
                      <a:pt x="1921" y="5500"/>
                      <a:pt x="1895" y="7094"/>
                      <a:pt x="2686" y="7094"/>
                    </a:cubicBezTo>
                    <a:cubicBezTo>
                      <a:pt x="2692" y="7094"/>
                      <a:pt x="2698" y="7094"/>
                      <a:pt x="2705" y="7094"/>
                    </a:cubicBezTo>
                    <a:cubicBezTo>
                      <a:pt x="3397" y="7054"/>
                      <a:pt x="3593" y="5840"/>
                      <a:pt x="3632" y="5487"/>
                    </a:cubicBezTo>
                    <a:lnTo>
                      <a:pt x="3645" y="5487"/>
                    </a:lnTo>
                    <a:cubicBezTo>
                      <a:pt x="3658" y="5826"/>
                      <a:pt x="3724" y="6950"/>
                      <a:pt x="4390" y="6950"/>
                    </a:cubicBezTo>
                    <a:cubicBezTo>
                      <a:pt x="5017" y="6950"/>
                      <a:pt x="5226" y="5905"/>
                      <a:pt x="5278" y="5513"/>
                    </a:cubicBezTo>
                    <a:lnTo>
                      <a:pt x="5304" y="5513"/>
                    </a:lnTo>
                    <a:cubicBezTo>
                      <a:pt x="5354" y="5922"/>
                      <a:pt x="5521" y="7105"/>
                      <a:pt x="6139" y="7105"/>
                    </a:cubicBezTo>
                    <a:cubicBezTo>
                      <a:pt x="6173" y="7105"/>
                      <a:pt x="6208" y="7101"/>
                      <a:pt x="6245" y="7094"/>
                    </a:cubicBezTo>
                    <a:cubicBezTo>
                      <a:pt x="6859" y="6963"/>
                      <a:pt x="7055" y="5931"/>
                      <a:pt x="7107" y="5435"/>
                    </a:cubicBezTo>
                    <a:lnTo>
                      <a:pt x="7146" y="5435"/>
                    </a:lnTo>
                    <a:cubicBezTo>
                      <a:pt x="7285" y="5939"/>
                      <a:pt x="7679" y="6954"/>
                      <a:pt x="8141" y="6954"/>
                    </a:cubicBezTo>
                    <a:cubicBezTo>
                      <a:pt x="8158" y="6954"/>
                      <a:pt x="8175" y="6953"/>
                      <a:pt x="8191" y="6950"/>
                    </a:cubicBezTo>
                    <a:cubicBezTo>
                      <a:pt x="8832" y="6845"/>
                      <a:pt x="8832" y="5382"/>
                      <a:pt x="8832" y="5382"/>
                    </a:cubicBezTo>
                    <a:cubicBezTo>
                      <a:pt x="8832" y="5382"/>
                      <a:pt x="8531" y="0"/>
                      <a:pt x="45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15"/>
              <p:cNvSpPr/>
              <p:nvPr/>
            </p:nvSpPr>
            <p:spPr>
              <a:xfrm>
                <a:off x="-421350" y="2609256"/>
                <a:ext cx="1247445" cy="25761"/>
              </a:xfrm>
              <a:custGeom>
                <a:rect b="b" l="l" r="r" t="t"/>
                <a:pathLst>
                  <a:path extrusionOk="0" h="184" w="8910">
                    <a:moveTo>
                      <a:pt x="8871" y="0"/>
                    </a:moveTo>
                    <a:lnTo>
                      <a:pt x="40" y="105"/>
                    </a:lnTo>
                    <a:cubicBezTo>
                      <a:pt x="14" y="105"/>
                      <a:pt x="1" y="118"/>
                      <a:pt x="1" y="144"/>
                    </a:cubicBezTo>
                    <a:cubicBezTo>
                      <a:pt x="1" y="170"/>
                      <a:pt x="14" y="183"/>
                      <a:pt x="40" y="183"/>
                    </a:cubicBezTo>
                    <a:lnTo>
                      <a:pt x="8871" y="79"/>
                    </a:lnTo>
                    <a:cubicBezTo>
                      <a:pt x="8897" y="79"/>
                      <a:pt x="8910" y="52"/>
                      <a:pt x="8910" y="39"/>
                    </a:cubicBezTo>
                    <a:cubicBezTo>
                      <a:pt x="8910" y="13"/>
                      <a:pt x="8897" y="0"/>
                      <a:pt x="88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134;p15"/>
              <p:cNvSpPr/>
              <p:nvPr/>
            </p:nvSpPr>
            <p:spPr>
              <a:xfrm>
                <a:off x="-152540" y="1852529"/>
                <a:ext cx="356873" cy="782488"/>
              </a:xfrm>
              <a:custGeom>
                <a:rect b="b" l="l" r="r" t="t"/>
                <a:pathLst>
                  <a:path extrusionOk="0" h="5589" w="2549">
                    <a:moveTo>
                      <a:pt x="2509" y="0"/>
                    </a:moveTo>
                    <a:cubicBezTo>
                      <a:pt x="2499" y="0"/>
                      <a:pt x="2489" y="3"/>
                      <a:pt x="2483" y="10"/>
                    </a:cubicBezTo>
                    <a:cubicBezTo>
                      <a:pt x="889" y="1551"/>
                      <a:pt x="1" y="3511"/>
                      <a:pt x="1" y="5523"/>
                    </a:cubicBezTo>
                    <a:lnTo>
                      <a:pt x="1" y="5549"/>
                    </a:lnTo>
                    <a:cubicBezTo>
                      <a:pt x="1" y="5575"/>
                      <a:pt x="27" y="5588"/>
                      <a:pt x="40" y="5588"/>
                    </a:cubicBezTo>
                    <a:cubicBezTo>
                      <a:pt x="66" y="5588"/>
                      <a:pt x="79" y="5575"/>
                      <a:pt x="79" y="5562"/>
                    </a:cubicBezTo>
                    <a:lnTo>
                      <a:pt x="79" y="5523"/>
                    </a:lnTo>
                    <a:cubicBezTo>
                      <a:pt x="79" y="3537"/>
                      <a:pt x="902" y="1682"/>
                      <a:pt x="2457" y="141"/>
                    </a:cubicBezTo>
                    <a:lnTo>
                      <a:pt x="2457" y="141"/>
                    </a:lnTo>
                    <a:lnTo>
                      <a:pt x="1699" y="5484"/>
                    </a:lnTo>
                    <a:cubicBezTo>
                      <a:pt x="1699" y="5497"/>
                      <a:pt x="1712" y="5523"/>
                      <a:pt x="1725" y="5523"/>
                    </a:cubicBezTo>
                    <a:cubicBezTo>
                      <a:pt x="1751" y="5523"/>
                      <a:pt x="1764" y="5510"/>
                      <a:pt x="1777" y="5497"/>
                    </a:cubicBezTo>
                    <a:lnTo>
                      <a:pt x="2548" y="49"/>
                    </a:lnTo>
                    <a:cubicBezTo>
                      <a:pt x="2548" y="23"/>
                      <a:pt x="2548" y="10"/>
                      <a:pt x="2535" y="10"/>
                    </a:cubicBezTo>
                    <a:cubicBezTo>
                      <a:pt x="2529" y="3"/>
                      <a:pt x="2519" y="0"/>
                      <a:pt x="25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15"/>
              <p:cNvSpPr/>
              <p:nvPr/>
            </p:nvSpPr>
            <p:spPr>
              <a:xfrm>
                <a:off x="202932" y="1853929"/>
                <a:ext cx="140425" cy="759107"/>
              </a:xfrm>
              <a:custGeom>
                <a:rect b="b" l="l" r="r" t="t"/>
                <a:pathLst>
                  <a:path extrusionOk="0" h="5422" w="1003">
                    <a:moveTo>
                      <a:pt x="48" y="1"/>
                    </a:moveTo>
                    <a:cubicBezTo>
                      <a:pt x="26" y="1"/>
                      <a:pt x="1" y="27"/>
                      <a:pt x="9" y="52"/>
                    </a:cubicBezTo>
                    <a:cubicBezTo>
                      <a:pt x="649" y="1750"/>
                      <a:pt x="937" y="3566"/>
                      <a:pt x="858" y="5382"/>
                    </a:cubicBezTo>
                    <a:cubicBezTo>
                      <a:pt x="858" y="5395"/>
                      <a:pt x="871" y="5421"/>
                      <a:pt x="884" y="5421"/>
                    </a:cubicBezTo>
                    <a:cubicBezTo>
                      <a:pt x="911" y="5421"/>
                      <a:pt x="924" y="5408"/>
                      <a:pt x="924" y="5382"/>
                    </a:cubicBezTo>
                    <a:cubicBezTo>
                      <a:pt x="1002" y="3553"/>
                      <a:pt x="715" y="1737"/>
                      <a:pt x="75" y="26"/>
                    </a:cubicBezTo>
                    <a:cubicBezTo>
                      <a:pt x="70" y="8"/>
                      <a:pt x="59" y="1"/>
                      <a:pt x="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15"/>
              <p:cNvSpPr/>
              <p:nvPr/>
            </p:nvSpPr>
            <p:spPr>
              <a:xfrm>
                <a:off x="215113" y="1853789"/>
                <a:ext cx="420855" cy="766527"/>
              </a:xfrm>
              <a:custGeom>
                <a:rect b="b" l="l" r="r" t="t"/>
                <a:pathLst>
                  <a:path extrusionOk="0" h="5475" w="3006">
                    <a:moveTo>
                      <a:pt x="53" y="1"/>
                    </a:moveTo>
                    <a:cubicBezTo>
                      <a:pt x="40" y="1"/>
                      <a:pt x="14" y="1"/>
                      <a:pt x="1" y="27"/>
                    </a:cubicBezTo>
                    <a:cubicBezTo>
                      <a:pt x="1" y="40"/>
                      <a:pt x="1" y="66"/>
                      <a:pt x="27" y="79"/>
                    </a:cubicBezTo>
                    <a:cubicBezTo>
                      <a:pt x="27" y="79"/>
                      <a:pt x="693" y="419"/>
                      <a:pt x="1803" y="1974"/>
                    </a:cubicBezTo>
                    <a:cubicBezTo>
                      <a:pt x="2927" y="3528"/>
                      <a:pt x="2626" y="5409"/>
                      <a:pt x="2626" y="5435"/>
                    </a:cubicBezTo>
                    <a:cubicBezTo>
                      <a:pt x="2613" y="5448"/>
                      <a:pt x="2626" y="5475"/>
                      <a:pt x="2652" y="5475"/>
                    </a:cubicBezTo>
                    <a:cubicBezTo>
                      <a:pt x="2679" y="5475"/>
                      <a:pt x="2692" y="5461"/>
                      <a:pt x="2705" y="5448"/>
                    </a:cubicBezTo>
                    <a:cubicBezTo>
                      <a:pt x="2705" y="5422"/>
                      <a:pt x="3005" y="3502"/>
                      <a:pt x="1869" y="1921"/>
                    </a:cubicBezTo>
                    <a:cubicBezTo>
                      <a:pt x="732" y="354"/>
                      <a:pt x="79" y="27"/>
                      <a:pt x="5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15"/>
              <p:cNvSpPr/>
              <p:nvPr/>
            </p:nvSpPr>
            <p:spPr>
              <a:xfrm>
                <a:off x="112769" y="1787707"/>
                <a:ext cx="197547" cy="115784"/>
              </a:xfrm>
              <a:custGeom>
                <a:rect b="b" l="l" r="r" t="t"/>
                <a:pathLst>
                  <a:path extrusionOk="0" h="827" w="1411">
                    <a:moveTo>
                      <a:pt x="673" y="1"/>
                    </a:moveTo>
                    <a:cubicBezTo>
                      <a:pt x="331" y="1"/>
                      <a:pt x="0" y="577"/>
                      <a:pt x="0" y="577"/>
                    </a:cubicBezTo>
                    <a:cubicBezTo>
                      <a:pt x="159" y="737"/>
                      <a:pt x="376" y="827"/>
                      <a:pt x="606" y="827"/>
                    </a:cubicBezTo>
                    <a:cubicBezTo>
                      <a:pt x="622" y="827"/>
                      <a:pt x="638" y="827"/>
                      <a:pt x="653" y="826"/>
                    </a:cubicBezTo>
                    <a:cubicBezTo>
                      <a:pt x="928" y="800"/>
                      <a:pt x="1189" y="708"/>
                      <a:pt x="1411" y="564"/>
                    </a:cubicBezTo>
                    <a:cubicBezTo>
                      <a:pt x="1411" y="564"/>
                      <a:pt x="1058" y="29"/>
                      <a:pt x="705" y="3"/>
                    </a:cubicBezTo>
                    <a:cubicBezTo>
                      <a:pt x="695" y="1"/>
                      <a:pt x="684" y="1"/>
                      <a:pt x="6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15"/>
              <p:cNvSpPr/>
              <p:nvPr/>
            </p:nvSpPr>
            <p:spPr>
              <a:xfrm>
                <a:off x="90788" y="1637761"/>
                <a:ext cx="203147" cy="172346"/>
              </a:xfrm>
              <a:custGeom>
                <a:rect b="b" l="l" r="r" t="t"/>
                <a:pathLst>
                  <a:path extrusionOk="0" h="1231" w="1451">
                    <a:moveTo>
                      <a:pt x="836" y="146"/>
                    </a:moveTo>
                    <a:cubicBezTo>
                      <a:pt x="1085" y="146"/>
                      <a:pt x="1294" y="355"/>
                      <a:pt x="1294" y="616"/>
                    </a:cubicBezTo>
                    <a:cubicBezTo>
                      <a:pt x="1294" y="898"/>
                      <a:pt x="1068" y="1085"/>
                      <a:pt x="829" y="1085"/>
                    </a:cubicBezTo>
                    <a:cubicBezTo>
                      <a:pt x="714" y="1085"/>
                      <a:pt x="595" y="1041"/>
                      <a:pt x="497" y="943"/>
                    </a:cubicBezTo>
                    <a:cubicBezTo>
                      <a:pt x="209" y="656"/>
                      <a:pt x="418" y="146"/>
                      <a:pt x="836" y="146"/>
                    </a:cubicBezTo>
                    <a:close/>
                    <a:moveTo>
                      <a:pt x="829" y="1"/>
                    </a:moveTo>
                    <a:cubicBezTo>
                      <a:pt x="676" y="1"/>
                      <a:pt x="520" y="58"/>
                      <a:pt x="392" y="185"/>
                    </a:cubicBezTo>
                    <a:cubicBezTo>
                      <a:pt x="0" y="564"/>
                      <a:pt x="288" y="1230"/>
                      <a:pt x="836" y="1230"/>
                    </a:cubicBezTo>
                    <a:cubicBezTo>
                      <a:pt x="1176" y="1230"/>
                      <a:pt x="1450" y="956"/>
                      <a:pt x="1450" y="616"/>
                    </a:cubicBezTo>
                    <a:cubicBezTo>
                      <a:pt x="1450" y="246"/>
                      <a:pt x="1147" y="1"/>
                      <a:pt x="82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9" name="Google Shape;139;p15"/>
            <p:cNvSpPr/>
            <p:nvPr/>
          </p:nvSpPr>
          <p:spPr>
            <a:xfrm>
              <a:off x="8323903" y="-699273"/>
              <a:ext cx="9704" cy="1231355"/>
            </a:xfrm>
            <a:custGeom>
              <a:rect b="b" l="l" r="r" t="t"/>
              <a:pathLst>
                <a:path extrusionOk="0" h="8375" w="66">
                  <a:moveTo>
                    <a:pt x="0" y="0"/>
                  </a:moveTo>
                  <a:lnTo>
                    <a:pt x="0" y="8348"/>
                  </a:lnTo>
                  <a:cubicBezTo>
                    <a:pt x="0" y="8361"/>
                    <a:pt x="13" y="8374"/>
                    <a:pt x="40" y="8374"/>
                  </a:cubicBezTo>
                  <a:cubicBezTo>
                    <a:pt x="53" y="8374"/>
                    <a:pt x="66" y="8361"/>
                    <a:pt x="66" y="8348"/>
                  </a:cubicBezTo>
                  <a:lnTo>
                    <a:pt x="66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4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/>
          <p:nvPr/>
        </p:nvSpPr>
        <p:spPr>
          <a:xfrm flipH="1" rot="-8482405">
            <a:off x="-423325" y="-1376416"/>
            <a:ext cx="3395034" cy="3120028"/>
          </a:xfrm>
          <a:custGeom>
            <a:rect b="b" l="l" r="r" t="t"/>
            <a:pathLst>
              <a:path extrusionOk="0" h="62667" w="55418">
                <a:moveTo>
                  <a:pt x="11830" y="1"/>
                </a:moveTo>
                <a:cubicBezTo>
                  <a:pt x="9219" y="1"/>
                  <a:pt x="6625" y="922"/>
                  <a:pt x="4055" y="1539"/>
                </a:cubicBezTo>
                <a:cubicBezTo>
                  <a:pt x="3510" y="1681"/>
                  <a:pt x="2943" y="1790"/>
                  <a:pt x="2376" y="1877"/>
                </a:cubicBezTo>
                <a:lnTo>
                  <a:pt x="1" y="60422"/>
                </a:lnTo>
                <a:lnTo>
                  <a:pt x="55418" y="62667"/>
                </a:lnTo>
                <a:cubicBezTo>
                  <a:pt x="54459" y="61817"/>
                  <a:pt x="53652" y="60814"/>
                  <a:pt x="53009" y="59702"/>
                </a:cubicBezTo>
                <a:cubicBezTo>
                  <a:pt x="51996" y="57893"/>
                  <a:pt x="51582" y="55823"/>
                  <a:pt x="51080" y="53806"/>
                </a:cubicBezTo>
                <a:cubicBezTo>
                  <a:pt x="50089" y="49785"/>
                  <a:pt x="48628" y="45785"/>
                  <a:pt x="46002" y="42581"/>
                </a:cubicBezTo>
                <a:cubicBezTo>
                  <a:pt x="43491" y="39528"/>
                  <a:pt x="39734" y="37292"/>
                  <a:pt x="35790" y="37292"/>
                </a:cubicBezTo>
                <a:cubicBezTo>
                  <a:pt x="35609" y="37292"/>
                  <a:pt x="35427" y="37297"/>
                  <a:pt x="35245" y="37307"/>
                </a:cubicBezTo>
                <a:cubicBezTo>
                  <a:pt x="33887" y="37380"/>
                  <a:pt x="32536" y="37717"/>
                  <a:pt x="31186" y="37717"/>
                </a:cubicBezTo>
                <a:cubicBezTo>
                  <a:pt x="30933" y="37717"/>
                  <a:pt x="30681" y="37705"/>
                  <a:pt x="30428" y="37677"/>
                </a:cubicBezTo>
                <a:cubicBezTo>
                  <a:pt x="27148" y="37329"/>
                  <a:pt x="24630" y="34375"/>
                  <a:pt x="23704" y="31204"/>
                </a:cubicBezTo>
                <a:cubicBezTo>
                  <a:pt x="22778" y="28043"/>
                  <a:pt x="23105" y="24665"/>
                  <a:pt x="23344" y="21374"/>
                </a:cubicBezTo>
                <a:cubicBezTo>
                  <a:pt x="23650" y="17047"/>
                  <a:pt x="23791" y="12590"/>
                  <a:pt x="22353" y="8492"/>
                </a:cubicBezTo>
                <a:cubicBezTo>
                  <a:pt x="20914" y="4405"/>
                  <a:pt x="17557" y="722"/>
                  <a:pt x="13264" y="101"/>
                </a:cubicBezTo>
                <a:cubicBezTo>
                  <a:pt x="12785" y="31"/>
                  <a:pt x="12307" y="1"/>
                  <a:pt x="1183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6"/>
          <p:cNvSpPr/>
          <p:nvPr/>
        </p:nvSpPr>
        <p:spPr>
          <a:xfrm rot="-554260">
            <a:off x="366359" y="1723744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6"/>
          <p:cNvSpPr/>
          <p:nvPr/>
        </p:nvSpPr>
        <p:spPr>
          <a:xfrm rot="-554252">
            <a:off x="2358258" y="4640014"/>
            <a:ext cx="294279" cy="293009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6"/>
          <p:cNvSpPr/>
          <p:nvPr/>
        </p:nvSpPr>
        <p:spPr>
          <a:xfrm rot="-554260">
            <a:off x="1174849" y="806160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6"/>
          <p:cNvSpPr/>
          <p:nvPr/>
        </p:nvSpPr>
        <p:spPr>
          <a:xfrm rot="-554260">
            <a:off x="8145396" y="1209219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6" name="Google Shape;146;p16"/>
          <p:cNvGrpSpPr/>
          <p:nvPr/>
        </p:nvGrpSpPr>
        <p:grpSpPr>
          <a:xfrm>
            <a:off x="7294853" y="-652623"/>
            <a:ext cx="2128539" cy="1965525"/>
            <a:chOff x="7164153" y="-355123"/>
            <a:chExt cx="2128539" cy="1965525"/>
          </a:xfrm>
        </p:grpSpPr>
        <p:sp>
          <p:nvSpPr>
            <p:cNvPr id="147" name="Google Shape;147;p16"/>
            <p:cNvSpPr/>
            <p:nvPr/>
          </p:nvSpPr>
          <p:spPr>
            <a:xfrm rot="2536425">
              <a:off x="7076163" y="365416"/>
              <a:ext cx="2345068" cy="524448"/>
            </a:xfrm>
            <a:custGeom>
              <a:rect b="b" l="l" r="r" t="t"/>
              <a:pathLst>
                <a:path extrusionOk="0" h="3737" w="16710">
                  <a:moveTo>
                    <a:pt x="16657" y="0"/>
                  </a:moveTo>
                  <a:cubicBezTo>
                    <a:pt x="16213" y="510"/>
                    <a:pt x="14083" y="2600"/>
                    <a:pt x="9028" y="3410"/>
                  </a:cubicBezTo>
                  <a:cubicBezTo>
                    <a:pt x="7762" y="3613"/>
                    <a:pt x="6604" y="3692"/>
                    <a:pt x="5566" y="3692"/>
                  </a:cubicBezTo>
                  <a:cubicBezTo>
                    <a:pt x="3670" y="3692"/>
                    <a:pt x="2177" y="3428"/>
                    <a:pt x="1164" y="3175"/>
                  </a:cubicBezTo>
                  <a:lnTo>
                    <a:pt x="1098" y="3149"/>
                  </a:lnTo>
                  <a:cubicBezTo>
                    <a:pt x="641" y="3018"/>
                    <a:pt x="301" y="2913"/>
                    <a:pt x="66" y="2822"/>
                  </a:cubicBezTo>
                  <a:cubicBezTo>
                    <a:pt x="40" y="2835"/>
                    <a:pt x="27" y="2848"/>
                    <a:pt x="1" y="2874"/>
                  </a:cubicBezTo>
                  <a:cubicBezTo>
                    <a:pt x="249" y="2953"/>
                    <a:pt x="615" y="3083"/>
                    <a:pt x="1085" y="3201"/>
                  </a:cubicBezTo>
                  <a:lnTo>
                    <a:pt x="1164" y="3227"/>
                  </a:lnTo>
                  <a:cubicBezTo>
                    <a:pt x="2091" y="3449"/>
                    <a:pt x="3032" y="3606"/>
                    <a:pt x="3985" y="3684"/>
                  </a:cubicBezTo>
                  <a:cubicBezTo>
                    <a:pt x="4469" y="3723"/>
                    <a:pt x="5004" y="3736"/>
                    <a:pt x="5566" y="3736"/>
                  </a:cubicBezTo>
                  <a:cubicBezTo>
                    <a:pt x="5814" y="3736"/>
                    <a:pt x="6062" y="3736"/>
                    <a:pt x="6324" y="3723"/>
                  </a:cubicBezTo>
                  <a:lnTo>
                    <a:pt x="6402" y="3723"/>
                  </a:lnTo>
                  <a:cubicBezTo>
                    <a:pt x="7160" y="3697"/>
                    <a:pt x="7917" y="3632"/>
                    <a:pt x="8688" y="3514"/>
                  </a:cubicBezTo>
                  <a:lnTo>
                    <a:pt x="8714" y="3514"/>
                  </a:lnTo>
                  <a:cubicBezTo>
                    <a:pt x="8819" y="3501"/>
                    <a:pt x="8923" y="3488"/>
                    <a:pt x="9041" y="3475"/>
                  </a:cubicBezTo>
                  <a:cubicBezTo>
                    <a:pt x="9759" y="3358"/>
                    <a:pt x="10465" y="3201"/>
                    <a:pt x="11170" y="3018"/>
                  </a:cubicBezTo>
                  <a:lnTo>
                    <a:pt x="11209" y="3005"/>
                  </a:lnTo>
                  <a:cubicBezTo>
                    <a:pt x="11993" y="2796"/>
                    <a:pt x="12764" y="2521"/>
                    <a:pt x="13495" y="2195"/>
                  </a:cubicBezTo>
                  <a:lnTo>
                    <a:pt x="13535" y="2182"/>
                  </a:lnTo>
                  <a:cubicBezTo>
                    <a:pt x="15494" y="1307"/>
                    <a:pt x="16448" y="340"/>
                    <a:pt x="16709" y="39"/>
                  </a:cubicBezTo>
                  <a:cubicBezTo>
                    <a:pt x="16696" y="13"/>
                    <a:pt x="16670" y="0"/>
                    <a:pt x="16657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6"/>
            <p:cNvSpPr/>
            <p:nvPr/>
          </p:nvSpPr>
          <p:spPr>
            <a:xfrm rot="2536425">
              <a:off x="7673145" y="623590"/>
              <a:ext cx="203632" cy="172617"/>
            </a:xfrm>
            <a:custGeom>
              <a:rect b="b" l="l" r="r" t="t"/>
              <a:pathLst>
                <a:path extrusionOk="0" h="1230" w="1451">
                  <a:moveTo>
                    <a:pt x="846" y="0"/>
                  </a:moveTo>
                  <a:cubicBezTo>
                    <a:pt x="839" y="0"/>
                    <a:pt x="831" y="0"/>
                    <a:pt x="824" y="0"/>
                  </a:cubicBezTo>
                  <a:cubicBezTo>
                    <a:pt x="275" y="0"/>
                    <a:pt x="1" y="667"/>
                    <a:pt x="393" y="1046"/>
                  </a:cubicBezTo>
                  <a:cubicBezTo>
                    <a:pt x="520" y="1173"/>
                    <a:pt x="677" y="1230"/>
                    <a:pt x="830" y="1230"/>
                  </a:cubicBezTo>
                  <a:cubicBezTo>
                    <a:pt x="1147" y="1230"/>
                    <a:pt x="1451" y="985"/>
                    <a:pt x="1451" y="614"/>
                  </a:cubicBezTo>
                  <a:cubicBezTo>
                    <a:pt x="1451" y="282"/>
                    <a:pt x="1176" y="0"/>
                    <a:pt x="8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6"/>
            <p:cNvSpPr/>
            <p:nvPr/>
          </p:nvSpPr>
          <p:spPr>
            <a:xfrm rot="2536425">
              <a:off x="7828152" y="623794"/>
              <a:ext cx="58802" cy="42242"/>
            </a:xfrm>
            <a:custGeom>
              <a:rect b="b" l="l" r="r" t="t"/>
              <a:pathLst>
                <a:path extrusionOk="0" h="301" w="419">
                  <a:moveTo>
                    <a:pt x="197" y="0"/>
                  </a:moveTo>
                  <a:lnTo>
                    <a:pt x="1" y="301"/>
                  </a:lnTo>
                  <a:lnTo>
                    <a:pt x="419" y="30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6"/>
            <p:cNvSpPr/>
            <p:nvPr/>
          </p:nvSpPr>
          <p:spPr>
            <a:xfrm rot="2536425">
              <a:off x="7961736" y="846514"/>
              <a:ext cx="210649" cy="174021"/>
            </a:xfrm>
            <a:custGeom>
              <a:rect b="b" l="l" r="r" t="t"/>
              <a:pathLst>
                <a:path extrusionOk="0" h="1240" w="1501">
                  <a:moveTo>
                    <a:pt x="786" y="0"/>
                  </a:moveTo>
                  <a:cubicBezTo>
                    <a:pt x="738" y="0"/>
                    <a:pt x="689" y="6"/>
                    <a:pt x="640" y="17"/>
                  </a:cubicBezTo>
                  <a:cubicBezTo>
                    <a:pt x="105" y="161"/>
                    <a:pt x="0" y="867"/>
                    <a:pt x="484" y="1154"/>
                  </a:cubicBezTo>
                  <a:cubicBezTo>
                    <a:pt x="584" y="1213"/>
                    <a:pt x="690" y="1239"/>
                    <a:pt x="792" y="1239"/>
                  </a:cubicBezTo>
                  <a:cubicBezTo>
                    <a:pt x="1168" y="1239"/>
                    <a:pt x="1501" y="883"/>
                    <a:pt x="1398" y="462"/>
                  </a:cubicBezTo>
                  <a:cubicBezTo>
                    <a:pt x="1320" y="184"/>
                    <a:pt x="1063" y="0"/>
                    <a:pt x="7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6"/>
            <p:cNvSpPr/>
            <p:nvPr/>
          </p:nvSpPr>
          <p:spPr>
            <a:xfrm rot="2536425">
              <a:off x="8094075" y="828818"/>
              <a:ext cx="56978" cy="49540"/>
            </a:xfrm>
            <a:custGeom>
              <a:rect b="b" l="l" r="r" t="t"/>
              <a:pathLst>
                <a:path extrusionOk="0" h="353" w="406">
                  <a:moveTo>
                    <a:pt x="118" y="0"/>
                  </a:moveTo>
                  <a:lnTo>
                    <a:pt x="1" y="353"/>
                  </a:lnTo>
                  <a:lnTo>
                    <a:pt x="1" y="353"/>
                  </a:lnTo>
                  <a:lnTo>
                    <a:pt x="406" y="24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6"/>
            <p:cNvSpPr/>
            <p:nvPr/>
          </p:nvSpPr>
          <p:spPr>
            <a:xfrm rot="2536425">
              <a:off x="8287080" y="1038857"/>
              <a:ext cx="209947" cy="174442"/>
            </a:xfrm>
            <a:custGeom>
              <a:rect b="b" l="l" r="r" t="t"/>
              <a:pathLst>
                <a:path extrusionOk="0" h="1243" w="1496">
                  <a:moveTo>
                    <a:pt x="749" y="0"/>
                  </a:moveTo>
                  <a:cubicBezTo>
                    <a:pt x="678" y="0"/>
                    <a:pt x="606" y="13"/>
                    <a:pt x="536" y="39"/>
                  </a:cubicBezTo>
                  <a:cubicBezTo>
                    <a:pt x="13" y="235"/>
                    <a:pt x="0" y="966"/>
                    <a:pt x="497" y="1188"/>
                  </a:cubicBezTo>
                  <a:cubicBezTo>
                    <a:pt x="582" y="1226"/>
                    <a:pt x="669" y="1243"/>
                    <a:pt x="752" y="1243"/>
                  </a:cubicBezTo>
                  <a:cubicBezTo>
                    <a:pt x="1162" y="1243"/>
                    <a:pt x="1496" y="828"/>
                    <a:pt x="1333" y="405"/>
                  </a:cubicBezTo>
                  <a:cubicBezTo>
                    <a:pt x="1231" y="151"/>
                    <a:pt x="996" y="0"/>
                    <a:pt x="7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6"/>
            <p:cNvSpPr/>
            <p:nvPr/>
          </p:nvSpPr>
          <p:spPr>
            <a:xfrm rot="2536425">
              <a:off x="8406897" y="1015666"/>
              <a:ext cx="55153" cy="49680"/>
            </a:xfrm>
            <a:custGeom>
              <a:rect b="b" l="l" r="r" t="t"/>
              <a:pathLst>
                <a:path extrusionOk="0" h="354" w="393">
                  <a:moveTo>
                    <a:pt x="79" y="1"/>
                  </a:moveTo>
                  <a:lnTo>
                    <a:pt x="1" y="353"/>
                  </a:lnTo>
                  <a:lnTo>
                    <a:pt x="393" y="210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6"/>
            <p:cNvSpPr/>
            <p:nvPr/>
          </p:nvSpPr>
          <p:spPr>
            <a:xfrm rot="2536425">
              <a:off x="8604479" y="1172485"/>
              <a:ext cx="209947" cy="173600"/>
            </a:xfrm>
            <a:custGeom>
              <a:rect b="b" l="l" r="r" t="t"/>
              <a:pathLst>
                <a:path extrusionOk="0" h="1237" w="1496">
                  <a:moveTo>
                    <a:pt x="764" y="1"/>
                  </a:moveTo>
                  <a:cubicBezTo>
                    <a:pt x="689" y="1"/>
                    <a:pt x="612" y="15"/>
                    <a:pt x="536" y="45"/>
                  </a:cubicBezTo>
                  <a:cubicBezTo>
                    <a:pt x="27" y="241"/>
                    <a:pt x="0" y="959"/>
                    <a:pt x="510" y="1181"/>
                  </a:cubicBezTo>
                  <a:cubicBezTo>
                    <a:pt x="595" y="1220"/>
                    <a:pt x="681" y="1237"/>
                    <a:pt x="763" y="1237"/>
                  </a:cubicBezTo>
                  <a:cubicBezTo>
                    <a:pt x="1164" y="1237"/>
                    <a:pt x="1495" y="831"/>
                    <a:pt x="1333" y="398"/>
                  </a:cubicBezTo>
                  <a:cubicBezTo>
                    <a:pt x="1242" y="157"/>
                    <a:pt x="1013" y="1"/>
                    <a:pt x="76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6"/>
            <p:cNvSpPr/>
            <p:nvPr/>
          </p:nvSpPr>
          <p:spPr>
            <a:xfrm rot="2536425">
              <a:off x="8725513" y="1149542"/>
              <a:ext cx="55153" cy="51504"/>
            </a:xfrm>
            <a:custGeom>
              <a:rect b="b" l="l" r="r" t="t"/>
              <a:pathLst>
                <a:path extrusionOk="0" h="367" w="393">
                  <a:moveTo>
                    <a:pt x="66" y="1"/>
                  </a:moveTo>
                  <a:lnTo>
                    <a:pt x="0" y="366"/>
                  </a:lnTo>
                  <a:lnTo>
                    <a:pt x="0" y="366"/>
                  </a:lnTo>
                  <a:lnTo>
                    <a:pt x="392" y="21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6"/>
            <p:cNvSpPr/>
            <p:nvPr/>
          </p:nvSpPr>
          <p:spPr>
            <a:xfrm rot="2536425">
              <a:off x="8927428" y="1256641"/>
              <a:ext cx="226648" cy="173319"/>
            </a:xfrm>
            <a:custGeom>
              <a:rect b="b" l="l" r="r" t="t"/>
              <a:pathLst>
                <a:path extrusionOk="0" h="1235" w="1615">
                  <a:moveTo>
                    <a:pt x="810" y="0"/>
                  </a:moveTo>
                  <a:cubicBezTo>
                    <a:pt x="683" y="0"/>
                    <a:pt x="555" y="39"/>
                    <a:pt x="445" y="118"/>
                  </a:cubicBezTo>
                  <a:cubicBezTo>
                    <a:pt x="1" y="457"/>
                    <a:pt x="183" y="1150"/>
                    <a:pt x="719" y="1228"/>
                  </a:cubicBezTo>
                  <a:cubicBezTo>
                    <a:pt x="751" y="1233"/>
                    <a:pt x="783" y="1235"/>
                    <a:pt x="814" y="1235"/>
                  </a:cubicBezTo>
                  <a:cubicBezTo>
                    <a:pt x="1308" y="1235"/>
                    <a:pt x="1614" y="666"/>
                    <a:pt x="1307" y="248"/>
                  </a:cubicBezTo>
                  <a:cubicBezTo>
                    <a:pt x="1182" y="85"/>
                    <a:pt x="997" y="0"/>
                    <a:pt x="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6"/>
            <p:cNvSpPr/>
            <p:nvPr/>
          </p:nvSpPr>
          <p:spPr>
            <a:xfrm rot="2536425">
              <a:off x="9030511" y="1230736"/>
              <a:ext cx="49680" cy="49680"/>
            </a:xfrm>
            <a:custGeom>
              <a:rect b="b" l="l" r="r" t="t"/>
              <a:pathLst>
                <a:path extrusionOk="0" h="354" w="354">
                  <a:moveTo>
                    <a:pt x="1" y="1"/>
                  </a:moveTo>
                  <a:lnTo>
                    <a:pt x="27" y="353"/>
                  </a:lnTo>
                  <a:lnTo>
                    <a:pt x="354" y="1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6"/>
            <p:cNvSpPr/>
            <p:nvPr/>
          </p:nvSpPr>
          <p:spPr>
            <a:xfrm rot="2536425">
              <a:off x="7421335" y="394033"/>
              <a:ext cx="203632" cy="172196"/>
            </a:xfrm>
            <a:custGeom>
              <a:rect b="b" l="l" r="r" t="t"/>
              <a:pathLst>
                <a:path extrusionOk="0" h="1227" w="1451">
                  <a:moveTo>
                    <a:pt x="799" y="0"/>
                  </a:moveTo>
                  <a:cubicBezTo>
                    <a:pt x="289" y="0"/>
                    <a:pt x="1" y="608"/>
                    <a:pt x="340" y="1009"/>
                  </a:cubicBezTo>
                  <a:cubicBezTo>
                    <a:pt x="471" y="1159"/>
                    <a:pt x="642" y="1227"/>
                    <a:pt x="809" y="1227"/>
                  </a:cubicBezTo>
                  <a:cubicBezTo>
                    <a:pt x="1110" y="1227"/>
                    <a:pt x="1399" y="1009"/>
                    <a:pt x="1424" y="657"/>
                  </a:cubicBezTo>
                  <a:cubicBezTo>
                    <a:pt x="1450" y="317"/>
                    <a:pt x="1202" y="17"/>
                    <a:pt x="862" y="3"/>
                  </a:cubicBezTo>
                  <a:cubicBezTo>
                    <a:pt x="841" y="1"/>
                    <a:pt x="820" y="0"/>
                    <a:pt x="7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6"/>
            <p:cNvSpPr/>
            <p:nvPr/>
          </p:nvSpPr>
          <p:spPr>
            <a:xfrm rot="2536425">
              <a:off x="7577391" y="396475"/>
              <a:ext cx="58802" cy="45891"/>
            </a:xfrm>
            <a:custGeom>
              <a:rect b="b" l="l" r="r" t="t"/>
              <a:pathLst>
                <a:path extrusionOk="0" h="327" w="419">
                  <a:moveTo>
                    <a:pt x="222" y="0"/>
                  </a:moveTo>
                  <a:lnTo>
                    <a:pt x="0" y="288"/>
                  </a:lnTo>
                  <a:lnTo>
                    <a:pt x="418" y="3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6"/>
            <p:cNvSpPr/>
            <p:nvPr/>
          </p:nvSpPr>
          <p:spPr>
            <a:xfrm rot="2536425">
              <a:off x="7195982" y="119144"/>
              <a:ext cx="204615" cy="173740"/>
            </a:xfrm>
            <a:custGeom>
              <a:rect b="b" l="l" r="r" t="t"/>
              <a:pathLst>
                <a:path extrusionOk="0" h="1238" w="1458">
                  <a:moveTo>
                    <a:pt x="763" y="0"/>
                  </a:moveTo>
                  <a:cubicBezTo>
                    <a:pt x="333" y="0"/>
                    <a:pt x="1" y="458"/>
                    <a:pt x="204" y="886"/>
                  </a:cubicBezTo>
                  <a:cubicBezTo>
                    <a:pt x="316" y="1123"/>
                    <a:pt x="538" y="1238"/>
                    <a:pt x="760" y="1238"/>
                  </a:cubicBezTo>
                  <a:cubicBezTo>
                    <a:pt x="1003" y="1238"/>
                    <a:pt x="1245" y="1100"/>
                    <a:pt x="1340" y="834"/>
                  </a:cubicBezTo>
                  <a:cubicBezTo>
                    <a:pt x="1458" y="507"/>
                    <a:pt x="1288" y="154"/>
                    <a:pt x="975" y="37"/>
                  </a:cubicBezTo>
                  <a:cubicBezTo>
                    <a:pt x="903" y="12"/>
                    <a:pt x="832" y="0"/>
                    <a:pt x="7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6"/>
            <p:cNvSpPr/>
            <p:nvPr/>
          </p:nvSpPr>
          <p:spPr>
            <a:xfrm rot="2536425">
              <a:off x="7357331" y="136198"/>
              <a:ext cx="55153" cy="51504"/>
            </a:xfrm>
            <a:custGeom>
              <a:rect b="b" l="l" r="r" t="t"/>
              <a:pathLst>
                <a:path extrusionOk="0" h="367" w="393">
                  <a:moveTo>
                    <a:pt x="288" y="1"/>
                  </a:moveTo>
                  <a:lnTo>
                    <a:pt x="1" y="223"/>
                  </a:lnTo>
                  <a:lnTo>
                    <a:pt x="393" y="366"/>
                  </a:lnTo>
                  <a:lnTo>
                    <a:pt x="2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2" name="Google Shape;162;p16"/>
          <p:cNvSpPr/>
          <p:nvPr/>
        </p:nvSpPr>
        <p:spPr>
          <a:xfrm flipH="1" rot="10800000">
            <a:off x="5274483" y="4141592"/>
            <a:ext cx="5893905" cy="1046507"/>
          </a:xfrm>
          <a:custGeom>
            <a:rect b="b" l="l" r="r" t="t"/>
            <a:pathLst>
              <a:path extrusionOk="0" h="6770" w="24904">
                <a:moveTo>
                  <a:pt x="1" y="0"/>
                </a:moveTo>
                <a:cubicBezTo>
                  <a:pt x="949" y="1057"/>
                  <a:pt x="2104" y="1940"/>
                  <a:pt x="3564" y="2093"/>
                </a:cubicBezTo>
                <a:cubicBezTo>
                  <a:pt x="3717" y="2108"/>
                  <a:pt x="3871" y="2115"/>
                  <a:pt x="4026" y="2115"/>
                </a:cubicBezTo>
                <a:cubicBezTo>
                  <a:pt x="5399" y="2115"/>
                  <a:pt x="6827" y="1579"/>
                  <a:pt x="8208" y="1579"/>
                </a:cubicBezTo>
                <a:cubicBezTo>
                  <a:pt x="8244" y="1579"/>
                  <a:pt x="8280" y="1580"/>
                  <a:pt x="8316" y="1581"/>
                </a:cubicBezTo>
                <a:cubicBezTo>
                  <a:pt x="11150" y="1635"/>
                  <a:pt x="13046" y="3924"/>
                  <a:pt x="15182" y="5515"/>
                </a:cubicBezTo>
                <a:cubicBezTo>
                  <a:pt x="16088" y="6192"/>
                  <a:pt x="17163" y="6769"/>
                  <a:pt x="18342" y="6769"/>
                </a:cubicBezTo>
                <a:cubicBezTo>
                  <a:pt x="18567" y="6769"/>
                  <a:pt x="18797" y="6748"/>
                  <a:pt x="19029" y="6703"/>
                </a:cubicBezTo>
                <a:cubicBezTo>
                  <a:pt x="20642" y="6376"/>
                  <a:pt x="21939" y="4926"/>
                  <a:pt x="22811" y="3455"/>
                </a:cubicBezTo>
                <a:cubicBezTo>
                  <a:pt x="23606" y="2180"/>
                  <a:pt x="24195" y="1036"/>
                  <a:pt x="249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6"/>
          <p:cNvSpPr txBox="1"/>
          <p:nvPr>
            <p:ph type="title"/>
          </p:nvPr>
        </p:nvSpPr>
        <p:spPr>
          <a:xfrm>
            <a:off x="777150" y="550550"/>
            <a:ext cx="75897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/>
          <p:nvPr/>
        </p:nvSpPr>
        <p:spPr>
          <a:xfrm flipH="1" rot="4957398">
            <a:off x="6287188" y="-267155"/>
            <a:ext cx="4149658" cy="2795933"/>
          </a:xfrm>
          <a:custGeom>
            <a:rect b="b" l="l" r="r" t="t"/>
            <a:pathLst>
              <a:path extrusionOk="0" h="54078" w="63276">
                <a:moveTo>
                  <a:pt x="54840" y="1"/>
                </a:moveTo>
                <a:lnTo>
                  <a:pt x="1" y="10202"/>
                </a:lnTo>
                <a:cubicBezTo>
                  <a:pt x="459" y="13918"/>
                  <a:pt x="1657" y="17569"/>
                  <a:pt x="4622" y="20075"/>
                </a:cubicBezTo>
                <a:cubicBezTo>
                  <a:pt x="7749" y="22734"/>
                  <a:pt x="12370" y="23672"/>
                  <a:pt x="15760" y="26091"/>
                </a:cubicBezTo>
                <a:cubicBezTo>
                  <a:pt x="21841" y="30450"/>
                  <a:pt x="22538" y="38275"/>
                  <a:pt x="24827" y="44945"/>
                </a:cubicBezTo>
                <a:cubicBezTo>
                  <a:pt x="25971" y="48301"/>
                  <a:pt x="27857" y="51734"/>
                  <a:pt x="31431" y="53260"/>
                </a:cubicBezTo>
                <a:cubicBezTo>
                  <a:pt x="32783" y="53833"/>
                  <a:pt x="34245" y="54078"/>
                  <a:pt x="35748" y="54078"/>
                </a:cubicBezTo>
                <a:cubicBezTo>
                  <a:pt x="38705" y="54078"/>
                  <a:pt x="41818" y="53130"/>
                  <a:pt x="44542" y="51865"/>
                </a:cubicBezTo>
                <a:cubicBezTo>
                  <a:pt x="51353" y="48846"/>
                  <a:pt x="55778" y="45937"/>
                  <a:pt x="63276" y="45326"/>
                </a:cubicBezTo>
                <a:lnTo>
                  <a:pt x="5484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7"/>
          <p:cNvSpPr/>
          <p:nvPr/>
        </p:nvSpPr>
        <p:spPr>
          <a:xfrm rot="-554260">
            <a:off x="6844249" y="388522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7" name="Google Shape;167;p17"/>
          <p:cNvGrpSpPr/>
          <p:nvPr/>
        </p:nvGrpSpPr>
        <p:grpSpPr>
          <a:xfrm>
            <a:off x="7176771" y="-64200"/>
            <a:ext cx="910721" cy="1951445"/>
            <a:chOff x="7483196" y="0"/>
            <a:chExt cx="910721" cy="1951445"/>
          </a:xfrm>
        </p:grpSpPr>
        <p:sp>
          <p:nvSpPr>
            <p:cNvPr id="168" name="Google Shape;168;p17"/>
            <p:cNvSpPr/>
            <p:nvPr/>
          </p:nvSpPr>
          <p:spPr>
            <a:xfrm>
              <a:off x="7934600" y="0"/>
              <a:ext cx="7900" cy="1231355"/>
            </a:xfrm>
            <a:custGeom>
              <a:rect b="b" l="l" r="r" t="t"/>
              <a:pathLst>
                <a:path extrusionOk="0" h="8375" w="66">
                  <a:moveTo>
                    <a:pt x="0" y="0"/>
                  </a:moveTo>
                  <a:lnTo>
                    <a:pt x="0" y="8348"/>
                  </a:lnTo>
                  <a:cubicBezTo>
                    <a:pt x="0" y="8361"/>
                    <a:pt x="13" y="8374"/>
                    <a:pt x="40" y="8374"/>
                  </a:cubicBezTo>
                  <a:cubicBezTo>
                    <a:pt x="53" y="8374"/>
                    <a:pt x="66" y="8361"/>
                    <a:pt x="66" y="8348"/>
                  </a:cubicBezTo>
                  <a:lnTo>
                    <a:pt x="66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9" name="Google Shape;169;p17"/>
            <p:cNvGrpSpPr/>
            <p:nvPr/>
          </p:nvGrpSpPr>
          <p:grpSpPr>
            <a:xfrm>
              <a:off x="7483196" y="1056874"/>
              <a:ext cx="910721" cy="894571"/>
              <a:chOff x="9967321" y="-247226"/>
              <a:chExt cx="910721" cy="894571"/>
            </a:xfrm>
          </p:grpSpPr>
          <p:sp>
            <p:nvSpPr>
              <p:cNvPr id="170" name="Google Shape;170;p17"/>
              <p:cNvSpPr/>
              <p:nvPr/>
            </p:nvSpPr>
            <p:spPr>
              <a:xfrm>
                <a:off x="10180216" y="-247226"/>
                <a:ext cx="274869" cy="291704"/>
              </a:xfrm>
              <a:custGeom>
                <a:rect b="b" l="l" r="r" t="t"/>
                <a:pathLst>
                  <a:path extrusionOk="0" h="3812" w="3592">
                    <a:moveTo>
                      <a:pt x="486" y="1"/>
                    </a:moveTo>
                    <a:cubicBezTo>
                      <a:pt x="474" y="1"/>
                      <a:pt x="464" y="4"/>
                      <a:pt x="458" y="10"/>
                    </a:cubicBezTo>
                    <a:cubicBezTo>
                      <a:pt x="432" y="23"/>
                      <a:pt x="406" y="36"/>
                      <a:pt x="406" y="76"/>
                    </a:cubicBezTo>
                    <a:lnTo>
                      <a:pt x="14" y="3720"/>
                    </a:lnTo>
                    <a:cubicBezTo>
                      <a:pt x="1" y="3760"/>
                      <a:pt x="40" y="3799"/>
                      <a:pt x="79" y="3812"/>
                    </a:cubicBezTo>
                    <a:cubicBezTo>
                      <a:pt x="118" y="3812"/>
                      <a:pt x="144" y="3773"/>
                      <a:pt x="144" y="3746"/>
                    </a:cubicBezTo>
                    <a:lnTo>
                      <a:pt x="549" y="206"/>
                    </a:lnTo>
                    <a:lnTo>
                      <a:pt x="3449" y="2100"/>
                    </a:lnTo>
                    <a:cubicBezTo>
                      <a:pt x="3464" y="2113"/>
                      <a:pt x="3480" y="2118"/>
                      <a:pt x="3494" y="2118"/>
                    </a:cubicBezTo>
                    <a:cubicBezTo>
                      <a:pt x="3552" y="2118"/>
                      <a:pt x="3591" y="2025"/>
                      <a:pt x="3528" y="1983"/>
                    </a:cubicBezTo>
                    <a:lnTo>
                      <a:pt x="523" y="10"/>
                    </a:lnTo>
                    <a:cubicBezTo>
                      <a:pt x="510" y="4"/>
                      <a:pt x="497" y="1"/>
                      <a:pt x="4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Google Shape;171;p17"/>
              <p:cNvSpPr/>
              <p:nvPr/>
            </p:nvSpPr>
            <p:spPr>
              <a:xfrm>
                <a:off x="10384157" y="357325"/>
                <a:ext cx="277011" cy="290020"/>
              </a:xfrm>
              <a:custGeom>
                <a:rect b="b" l="l" r="r" t="t"/>
                <a:pathLst>
                  <a:path extrusionOk="0" h="3790" w="3620">
                    <a:moveTo>
                      <a:pt x="3541" y="1"/>
                    </a:moveTo>
                    <a:cubicBezTo>
                      <a:pt x="3502" y="1"/>
                      <a:pt x="3462" y="27"/>
                      <a:pt x="3462" y="66"/>
                    </a:cubicBezTo>
                    <a:lnTo>
                      <a:pt x="2966" y="3580"/>
                    </a:lnTo>
                    <a:lnTo>
                      <a:pt x="118" y="1607"/>
                    </a:lnTo>
                    <a:cubicBezTo>
                      <a:pt x="106" y="1596"/>
                      <a:pt x="89" y="1589"/>
                      <a:pt x="72" y="1589"/>
                    </a:cubicBezTo>
                    <a:cubicBezTo>
                      <a:pt x="50" y="1589"/>
                      <a:pt x="28" y="1599"/>
                      <a:pt x="14" y="1621"/>
                    </a:cubicBezTo>
                    <a:cubicBezTo>
                      <a:pt x="1" y="1647"/>
                      <a:pt x="1" y="1699"/>
                      <a:pt x="40" y="1725"/>
                    </a:cubicBezTo>
                    <a:lnTo>
                      <a:pt x="2992" y="3776"/>
                    </a:lnTo>
                    <a:cubicBezTo>
                      <a:pt x="2992" y="3789"/>
                      <a:pt x="3018" y="3789"/>
                      <a:pt x="3031" y="3789"/>
                    </a:cubicBezTo>
                    <a:lnTo>
                      <a:pt x="3057" y="3789"/>
                    </a:lnTo>
                    <a:cubicBezTo>
                      <a:pt x="3084" y="3776"/>
                      <a:pt x="3097" y="3750"/>
                      <a:pt x="3097" y="3724"/>
                    </a:cubicBezTo>
                    <a:lnTo>
                      <a:pt x="3606" y="92"/>
                    </a:lnTo>
                    <a:cubicBezTo>
                      <a:pt x="3619" y="53"/>
                      <a:pt x="3580" y="14"/>
                      <a:pt x="35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Google Shape;172;p17"/>
              <p:cNvSpPr/>
              <p:nvPr/>
            </p:nvSpPr>
            <p:spPr>
              <a:xfrm>
                <a:off x="10396171" y="-237507"/>
                <a:ext cx="273951" cy="286041"/>
              </a:xfrm>
              <a:custGeom>
                <a:rect b="b" l="l" r="r" t="t"/>
                <a:pathLst>
                  <a:path extrusionOk="0" h="3738" w="3580">
                    <a:moveTo>
                      <a:pt x="3162" y="1"/>
                    </a:moveTo>
                    <a:lnTo>
                      <a:pt x="40" y="1934"/>
                    </a:lnTo>
                    <a:cubicBezTo>
                      <a:pt x="13" y="1960"/>
                      <a:pt x="0" y="2000"/>
                      <a:pt x="13" y="2039"/>
                    </a:cubicBezTo>
                    <a:cubicBezTo>
                      <a:pt x="30" y="2064"/>
                      <a:pt x="58" y="2079"/>
                      <a:pt x="83" y="2079"/>
                    </a:cubicBezTo>
                    <a:cubicBezTo>
                      <a:pt x="96" y="2079"/>
                      <a:pt x="109" y="2074"/>
                      <a:pt x="118" y="2065"/>
                    </a:cubicBezTo>
                    <a:lnTo>
                      <a:pt x="3136" y="197"/>
                    </a:lnTo>
                    <a:lnTo>
                      <a:pt x="3423" y="3659"/>
                    </a:lnTo>
                    <a:cubicBezTo>
                      <a:pt x="3436" y="3698"/>
                      <a:pt x="3462" y="3737"/>
                      <a:pt x="3501" y="3737"/>
                    </a:cubicBezTo>
                    <a:lnTo>
                      <a:pt x="3514" y="3724"/>
                    </a:lnTo>
                    <a:cubicBezTo>
                      <a:pt x="3554" y="3724"/>
                      <a:pt x="3580" y="3685"/>
                      <a:pt x="3580" y="3646"/>
                    </a:cubicBezTo>
                    <a:lnTo>
                      <a:pt x="3279" y="66"/>
                    </a:lnTo>
                    <a:cubicBezTo>
                      <a:pt x="3279" y="40"/>
                      <a:pt x="3266" y="14"/>
                      <a:pt x="32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17"/>
              <p:cNvSpPr/>
              <p:nvPr/>
            </p:nvSpPr>
            <p:spPr>
              <a:xfrm>
                <a:off x="10171262" y="346305"/>
                <a:ext cx="273109" cy="287036"/>
              </a:xfrm>
              <a:custGeom>
                <a:rect b="b" l="l" r="r" t="t"/>
                <a:pathLst>
                  <a:path extrusionOk="0" h="3751" w="3569">
                    <a:moveTo>
                      <a:pt x="78" y="1"/>
                    </a:moveTo>
                    <a:cubicBezTo>
                      <a:pt x="39" y="1"/>
                      <a:pt x="0" y="40"/>
                      <a:pt x="0" y="79"/>
                    </a:cubicBezTo>
                    <a:lnTo>
                      <a:pt x="209" y="3672"/>
                    </a:lnTo>
                    <a:cubicBezTo>
                      <a:pt x="209" y="3698"/>
                      <a:pt x="222" y="3724"/>
                      <a:pt x="248" y="3737"/>
                    </a:cubicBezTo>
                    <a:cubicBezTo>
                      <a:pt x="261" y="3737"/>
                      <a:pt x="274" y="3750"/>
                      <a:pt x="287" y="3750"/>
                    </a:cubicBezTo>
                    <a:cubicBezTo>
                      <a:pt x="301" y="3737"/>
                      <a:pt x="314" y="3737"/>
                      <a:pt x="327" y="3724"/>
                    </a:cubicBezTo>
                    <a:lnTo>
                      <a:pt x="3501" y="1882"/>
                    </a:lnTo>
                    <a:cubicBezTo>
                      <a:pt x="3569" y="1837"/>
                      <a:pt x="3520" y="1744"/>
                      <a:pt x="3455" y="1744"/>
                    </a:cubicBezTo>
                    <a:cubicBezTo>
                      <a:pt x="3444" y="1744"/>
                      <a:pt x="3434" y="1746"/>
                      <a:pt x="3423" y="1751"/>
                    </a:cubicBezTo>
                    <a:lnTo>
                      <a:pt x="353" y="3541"/>
                    </a:lnTo>
                    <a:lnTo>
                      <a:pt x="157" y="79"/>
                    </a:lnTo>
                    <a:cubicBezTo>
                      <a:pt x="157" y="27"/>
                      <a:pt x="118" y="1"/>
                      <a:pt x="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Google Shape;174;p17"/>
              <p:cNvSpPr/>
              <p:nvPr/>
            </p:nvSpPr>
            <p:spPr>
              <a:xfrm>
                <a:off x="10581134" y="-36552"/>
                <a:ext cx="290939" cy="276399"/>
              </a:xfrm>
              <a:custGeom>
                <a:rect b="b" l="l" r="r" t="t"/>
                <a:pathLst>
                  <a:path extrusionOk="0" h="3612" w="3802">
                    <a:moveTo>
                      <a:pt x="92" y="1"/>
                    </a:moveTo>
                    <a:cubicBezTo>
                      <a:pt x="52" y="1"/>
                      <a:pt x="13" y="27"/>
                      <a:pt x="0" y="66"/>
                    </a:cubicBezTo>
                    <a:cubicBezTo>
                      <a:pt x="0" y="105"/>
                      <a:pt x="26" y="144"/>
                      <a:pt x="65" y="144"/>
                    </a:cubicBezTo>
                    <a:lnTo>
                      <a:pt x="3593" y="641"/>
                    </a:lnTo>
                    <a:lnTo>
                      <a:pt x="1607" y="3489"/>
                    </a:lnTo>
                    <a:cubicBezTo>
                      <a:pt x="1581" y="3528"/>
                      <a:pt x="1594" y="3580"/>
                      <a:pt x="1633" y="3593"/>
                    </a:cubicBezTo>
                    <a:cubicBezTo>
                      <a:pt x="1633" y="3606"/>
                      <a:pt x="1659" y="3606"/>
                      <a:pt x="1672" y="3606"/>
                    </a:cubicBezTo>
                    <a:cubicBezTo>
                      <a:pt x="1679" y="3610"/>
                      <a:pt x="1686" y="3611"/>
                      <a:pt x="1693" y="3611"/>
                    </a:cubicBezTo>
                    <a:cubicBezTo>
                      <a:pt x="1711" y="3611"/>
                      <a:pt x="1728" y="3599"/>
                      <a:pt x="1738" y="3580"/>
                    </a:cubicBezTo>
                    <a:lnTo>
                      <a:pt x="3788" y="615"/>
                    </a:lnTo>
                    <a:cubicBezTo>
                      <a:pt x="3802" y="602"/>
                      <a:pt x="3802" y="562"/>
                      <a:pt x="3788" y="549"/>
                    </a:cubicBezTo>
                    <a:cubicBezTo>
                      <a:pt x="3775" y="523"/>
                      <a:pt x="3749" y="510"/>
                      <a:pt x="3723" y="497"/>
                    </a:cubicBezTo>
                    <a:lnTo>
                      <a:pt x="92" y="1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Google Shape;175;p17"/>
              <p:cNvSpPr/>
              <p:nvPr/>
            </p:nvSpPr>
            <p:spPr>
              <a:xfrm>
                <a:off x="9967321" y="156599"/>
                <a:ext cx="291627" cy="278848"/>
              </a:xfrm>
              <a:custGeom>
                <a:rect b="b" l="l" r="r" t="t"/>
                <a:pathLst>
                  <a:path extrusionOk="0" h="3644" w="3811">
                    <a:moveTo>
                      <a:pt x="2199" y="0"/>
                    </a:moveTo>
                    <a:cubicBezTo>
                      <a:pt x="2177" y="0"/>
                      <a:pt x="2158" y="14"/>
                      <a:pt x="2143" y="37"/>
                    </a:cubicBezTo>
                    <a:lnTo>
                      <a:pt x="13" y="2924"/>
                    </a:lnTo>
                    <a:cubicBezTo>
                      <a:pt x="0" y="2950"/>
                      <a:pt x="0" y="2976"/>
                      <a:pt x="13" y="3002"/>
                    </a:cubicBezTo>
                    <a:cubicBezTo>
                      <a:pt x="13" y="3029"/>
                      <a:pt x="39" y="3042"/>
                      <a:pt x="65" y="3042"/>
                    </a:cubicBezTo>
                    <a:lnTo>
                      <a:pt x="3684" y="3643"/>
                    </a:lnTo>
                    <a:lnTo>
                      <a:pt x="3710" y="3643"/>
                    </a:lnTo>
                    <a:cubicBezTo>
                      <a:pt x="3714" y="3643"/>
                      <a:pt x="3718" y="3643"/>
                      <a:pt x="3722" y="3643"/>
                    </a:cubicBezTo>
                    <a:cubicBezTo>
                      <a:pt x="3803" y="3643"/>
                      <a:pt x="3811" y="3511"/>
                      <a:pt x="3723" y="3499"/>
                    </a:cubicBezTo>
                    <a:lnTo>
                      <a:pt x="209" y="2924"/>
                    </a:lnTo>
                    <a:lnTo>
                      <a:pt x="2260" y="129"/>
                    </a:lnTo>
                    <a:cubicBezTo>
                      <a:pt x="2286" y="89"/>
                      <a:pt x="2273" y="37"/>
                      <a:pt x="2247" y="24"/>
                    </a:cubicBezTo>
                    <a:cubicBezTo>
                      <a:pt x="2231" y="8"/>
                      <a:pt x="2214" y="0"/>
                      <a:pt x="219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17"/>
              <p:cNvSpPr/>
              <p:nvPr/>
            </p:nvSpPr>
            <p:spPr>
              <a:xfrm>
                <a:off x="10595062" y="149099"/>
                <a:ext cx="282980" cy="284281"/>
              </a:xfrm>
              <a:custGeom>
                <a:rect b="b" l="l" r="r" t="t"/>
                <a:pathLst>
                  <a:path extrusionOk="0" h="3715" w="3698">
                    <a:moveTo>
                      <a:pt x="1378" y="1"/>
                    </a:moveTo>
                    <a:cubicBezTo>
                      <a:pt x="1322" y="1"/>
                      <a:pt x="1273" y="65"/>
                      <a:pt x="1320" y="122"/>
                    </a:cubicBezTo>
                    <a:lnTo>
                      <a:pt x="3476" y="2931"/>
                    </a:lnTo>
                    <a:lnTo>
                      <a:pt x="66" y="3558"/>
                    </a:lnTo>
                    <a:cubicBezTo>
                      <a:pt x="27" y="3571"/>
                      <a:pt x="1" y="3610"/>
                      <a:pt x="1" y="3649"/>
                    </a:cubicBezTo>
                    <a:cubicBezTo>
                      <a:pt x="14" y="3675"/>
                      <a:pt x="40" y="3701"/>
                      <a:pt x="79" y="3714"/>
                    </a:cubicBezTo>
                    <a:lnTo>
                      <a:pt x="92" y="3714"/>
                    </a:lnTo>
                    <a:lnTo>
                      <a:pt x="3620" y="3061"/>
                    </a:lnTo>
                    <a:cubicBezTo>
                      <a:pt x="3672" y="3048"/>
                      <a:pt x="3698" y="2983"/>
                      <a:pt x="3672" y="2944"/>
                    </a:cubicBezTo>
                    <a:lnTo>
                      <a:pt x="1438" y="31"/>
                    </a:lnTo>
                    <a:cubicBezTo>
                      <a:pt x="1420" y="9"/>
                      <a:pt x="1399" y="1"/>
                      <a:pt x="1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177;p17"/>
              <p:cNvSpPr/>
              <p:nvPr/>
            </p:nvSpPr>
            <p:spPr>
              <a:xfrm>
                <a:off x="9967321" y="-32725"/>
                <a:ext cx="284434" cy="282138"/>
              </a:xfrm>
              <a:custGeom>
                <a:rect b="b" l="l" r="r" t="t"/>
                <a:pathLst>
                  <a:path extrusionOk="0" h="3687" w="3717">
                    <a:moveTo>
                      <a:pt x="3635" y="0"/>
                    </a:moveTo>
                    <a:cubicBezTo>
                      <a:pt x="3630" y="0"/>
                      <a:pt x="3624" y="1"/>
                      <a:pt x="3619" y="3"/>
                    </a:cubicBezTo>
                    <a:lnTo>
                      <a:pt x="65" y="565"/>
                    </a:lnTo>
                    <a:cubicBezTo>
                      <a:pt x="39" y="565"/>
                      <a:pt x="13" y="578"/>
                      <a:pt x="0" y="604"/>
                    </a:cubicBezTo>
                    <a:cubicBezTo>
                      <a:pt x="0" y="630"/>
                      <a:pt x="0" y="656"/>
                      <a:pt x="13" y="682"/>
                    </a:cubicBezTo>
                    <a:lnTo>
                      <a:pt x="2169" y="3648"/>
                    </a:lnTo>
                    <a:cubicBezTo>
                      <a:pt x="2182" y="3674"/>
                      <a:pt x="2195" y="3687"/>
                      <a:pt x="2221" y="3687"/>
                    </a:cubicBezTo>
                    <a:cubicBezTo>
                      <a:pt x="2234" y="3687"/>
                      <a:pt x="2260" y="3674"/>
                      <a:pt x="2273" y="3674"/>
                    </a:cubicBezTo>
                    <a:cubicBezTo>
                      <a:pt x="2299" y="3648"/>
                      <a:pt x="2312" y="3595"/>
                      <a:pt x="2286" y="3569"/>
                    </a:cubicBezTo>
                    <a:lnTo>
                      <a:pt x="209" y="695"/>
                    </a:lnTo>
                    <a:lnTo>
                      <a:pt x="3632" y="147"/>
                    </a:lnTo>
                    <a:cubicBezTo>
                      <a:pt x="3717" y="147"/>
                      <a:pt x="3700" y="0"/>
                      <a:pt x="36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Google Shape;178;p17"/>
              <p:cNvSpPr/>
              <p:nvPr/>
            </p:nvSpPr>
            <p:spPr>
              <a:xfrm>
                <a:off x="10127260" y="-93486"/>
                <a:ext cx="614858" cy="613787"/>
              </a:xfrm>
              <a:custGeom>
                <a:rect b="b" l="l" r="r" t="t"/>
                <a:pathLst>
                  <a:path extrusionOk="0" h="8021" w="8035">
                    <a:moveTo>
                      <a:pt x="4024" y="0"/>
                    </a:moveTo>
                    <a:cubicBezTo>
                      <a:pt x="1803" y="0"/>
                      <a:pt x="0" y="1790"/>
                      <a:pt x="0" y="4011"/>
                    </a:cubicBezTo>
                    <a:cubicBezTo>
                      <a:pt x="0" y="6231"/>
                      <a:pt x="1803" y="8021"/>
                      <a:pt x="4024" y="8021"/>
                    </a:cubicBezTo>
                    <a:cubicBezTo>
                      <a:pt x="6232" y="8021"/>
                      <a:pt x="8034" y="6231"/>
                      <a:pt x="8034" y="4011"/>
                    </a:cubicBezTo>
                    <a:cubicBezTo>
                      <a:pt x="8034" y="1790"/>
                      <a:pt x="6232" y="0"/>
                      <a:pt x="402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Google Shape;179;p17"/>
              <p:cNvSpPr/>
              <p:nvPr/>
            </p:nvSpPr>
            <p:spPr>
              <a:xfrm>
                <a:off x="10053260" y="-72901"/>
                <a:ext cx="666817" cy="571240"/>
              </a:xfrm>
              <a:custGeom>
                <a:rect b="b" l="l" r="r" t="t"/>
                <a:pathLst>
                  <a:path extrusionOk="0" h="7465" w="8714">
                    <a:moveTo>
                      <a:pt x="4991" y="45"/>
                    </a:moveTo>
                    <a:cubicBezTo>
                      <a:pt x="7016" y="45"/>
                      <a:pt x="8675" y="1704"/>
                      <a:pt x="8675" y="3742"/>
                    </a:cubicBezTo>
                    <a:cubicBezTo>
                      <a:pt x="8675" y="5969"/>
                      <a:pt x="6857" y="7443"/>
                      <a:pt x="4956" y="7443"/>
                    </a:cubicBezTo>
                    <a:cubicBezTo>
                      <a:pt x="4048" y="7443"/>
                      <a:pt x="3121" y="7106"/>
                      <a:pt x="2365" y="6354"/>
                    </a:cubicBezTo>
                    <a:cubicBezTo>
                      <a:pt x="40" y="4029"/>
                      <a:pt x="1699" y="45"/>
                      <a:pt x="4991" y="45"/>
                    </a:cubicBezTo>
                    <a:close/>
                    <a:moveTo>
                      <a:pt x="4959" y="1"/>
                    </a:moveTo>
                    <a:cubicBezTo>
                      <a:pt x="4042" y="1"/>
                      <a:pt x="3109" y="342"/>
                      <a:pt x="2352" y="1103"/>
                    </a:cubicBezTo>
                    <a:cubicBezTo>
                      <a:pt x="1" y="3454"/>
                      <a:pt x="1660" y="7465"/>
                      <a:pt x="4991" y="7465"/>
                    </a:cubicBezTo>
                    <a:cubicBezTo>
                      <a:pt x="7042" y="7465"/>
                      <a:pt x="8714" y="5792"/>
                      <a:pt x="8714" y="3742"/>
                    </a:cubicBezTo>
                    <a:cubicBezTo>
                      <a:pt x="8714" y="1489"/>
                      <a:pt x="6874" y="1"/>
                      <a:pt x="4959" y="1"/>
                    </a:cubicBezTo>
                    <a:close/>
                  </a:path>
                </a:pathLst>
              </a:custGeom>
              <a:solidFill>
                <a:srgbClr val="5A2D2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180;p17"/>
              <p:cNvSpPr/>
              <p:nvPr/>
            </p:nvSpPr>
            <p:spPr>
              <a:xfrm>
                <a:off x="10162232" y="-33031"/>
                <a:ext cx="517904" cy="491351"/>
              </a:xfrm>
              <a:custGeom>
                <a:rect b="b" l="l" r="r" t="t"/>
                <a:pathLst>
                  <a:path extrusionOk="0" h="6421" w="6768">
                    <a:moveTo>
                      <a:pt x="3557" y="1"/>
                    </a:moveTo>
                    <a:cubicBezTo>
                      <a:pt x="2986" y="1"/>
                      <a:pt x="2410" y="153"/>
                      <a:pt x="1895" y="464"/>
                    </a:cubicBezTo>
                    <a:cubicBezTo>
                      <a:pt x="562" y="1274"/>
                      <a:pt x="1" y="2907"/>
                      <a:pt x="562" y="4357"/>
                    </a:cubicBezTo>
                    <a:cubicBezTo>
                      <a:pt x="1042" y="5613"/>
                      <a:pt x="2250" y="6420"/>
                      <a:pt x="3568" y="6420"/>
                    </a:cubicBezTo>
                    <a:cubicBezTo>
                      <a:pt x="3757" y="6420"/>
                      <a:pt x="3949" y="6403"/>
                      <a:pt x="4142" y="6369"/>
                    </a:cubicBezTo>
                    <a:cubicBezTo>
                      <a:pt x="5657" y="6094"/>
                      <a:pt x="6767" y="4762"/>
                      <a:pt x="6767" y="3221"/>
                    </a:cubicBezTo>
                    <a:cubicBezTo>
                      <a:pt x="6767" y="2424"/>
                      <a:pt x="6480" y="1666"/>
                      <a:pt x="5957" y="1078"/>
                    </a:cubicBezTo>
                    <a:cubicBezTo>
                      <a:pt x="5329" y="370"/>
                      <a:pt x="4448" y="1"/>
                      <a:pt x="355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17"/>
              <p:cNvSpPr/>
              <p:nvPr/>
            </p:nvSpPr>
            <p:spPr>
              <a:xfrm>
                <a:off x="10183200" y="-14283"/>
                <a:ext cx="496937" cy="473062"/>
              </a:xfrm>
              <a:custGeom>
                <a:rect b="b" l="l" r="r" t="t"/>
                <a:pathLst>
                  <a:path extrusionOk="0" h="6182" w="6494">
                    <a:moveTo>
                      <a:pt x="3531" y="1"/>
                    </a:moveTo>
                    <a:cubicBezTo>
                      <a:pt x="2710" y="1"/>
                      <a:pt x="1891" y="315"/>
                      <a:pt x="1268" y="938"/>
                    </a:cubicBezTo>
                    <a:cubicBezTo>
                      <a:pt x="53" y="2153"/>
                      <a:pt x="1" y="4086"/>
                      <a:pt x="1137" y="5353"/>
                    </a:cubicBezTo>
                    <a:cubicBezTo>
                      <a:pt x="1774" y="5925"/>
                      <a:pt x="2527" y="6182"/>
                      <a:pt x="3264" y="6182"/>
                    </a:cubicBezTo>
                    <a:cubicBezTo>
                      <a:pt x="4919" y="6182"/>
                      <a:pt x="6493" y="4891"/>
                      <a:pt x="6493" y="2976"/>
                    </a:cubicBezTo>
                    <a:cubicBezTo>
                      <a:pt x="6493" y="2179"/>
                      <a:pt x="6206" y="1408"/>
                      <a:pt x="5670" y="820"/>
                    </a:cubicBezTo>
                    <a:cubicBezTo>
                      <a:pt x="5060" y="272"/>
                      <a:pt x="4295" y="1"/>
                      <a:pt x="35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82" name="Google Shape;182;p17"/>
          <p:cNvSpPr txBox="1"/>
          <p:nvPr>
            <p:ph type="title"/>
          </p:nvPr>
        </p:nvSpPr>
        <p:spPr>
          <a:xfrm>
            <a:off x="2892925" y="2062850"/>
            <a:ext cx="5366700" cy="8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83" name="Google Shape;183;p17"/>
          <p:cNvSpPr txBox="1"/>
          <p:nvPr>
            <p:ph idx="1" type="subTitle"/>
          </p:nvPr>
        </p:nvSpPr>
        <p:spPr>
          <a:xfrm>
            <a:off x="2892975" y="2982088"/>
            <a:ext cx="5366700" cy="120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84" name="Google Shape;184;p17"/>
          <p:cNvSpPr/>
          <p:nvPr/>
        </p:nvSpPr>
        <p:spPr>
          <a:xfrm rot="10800000">
            <a:off x="138323" y="4207955"/>
            <a:ext cx="3842376" cy="975049"/>
          </a:xfrm>
          <a:custGeom>
            <a:rect b="b" l="l" r="r" t="t"/>
            <a:pathLst>
              <a:path extrusionOk="0" h="6770" w="24904">
                <a:moveTo>
                  <a:pt x="1" y="0"/>
                </a:moveTo>
                <a:cubicBezTo>
                  <a:pt x="949" y="1057"/>
                  <a:pt x="2104" y="1940"/>
                  <a:pt x="3564" y="2093"/>
                </a:cubicBezTo>
                <a:cubicBezTo>
                  <a:pt x="3717" y="2108"/>
                  <a:pt x="3871" y="2115"/>
                  <a:pt x="4026" y="2115"/>
                </a:cubicBezTo>
                <a:cubicBezTo>
                  <a:pt x="5399" y="2115"/>
                  <a:pt x="6827" y="1579"/>
                  <a:pt x="8208" y="1579"/>
                </a:cubicBezTo>
                <a:cubicBezTo>
                  <a:pt x="8244" y="1579"/>
                  <a:pt x="8280" y="1580"/>
                  <a:pt x="8316" y="1581"/>
                </a:cubicBezTo>
                <a:cubicBezTo>
                  <a:pt x="11150" y="1635"/>
                  <a:pt x="13046" y="3924"/>
                  <a:pt x="15182" y="5515"/>
                </a:cubicBezTo>
                <a:cubicBezTo>
                  <a:pt x="16088" y="6192"/>
                  <a:pt x="17163" y="6769"/>
                  <a:pt x="18342" y="6769"/>
                </a:cubicBezTo>
                <a:cubicBezTo>
                  <a:pt x="18567" y="6769"/>
                  <a:pt x="18797" y="6748"/>
                  <a:pt x="19029" y="6703"/>
                </a:cubicBezTo>
                <a:cubicBezTo>
                  <a:pt x="20642" y="6376"/>
                  <a:pt x="21939" y="4926"/>
                  <a:pt x="22811" y="3455"/>
                </a:cubicBezTo>
                <a:cubicBezTo>
                  <a:pt x="23606" y="2180"/>
                  <a:pt x="24195" y="1036"/>
                  <a:pt x="249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7"/>
          <p:cNvSpPr/>
          <p:nvPr/>
        </p:nvSpPr>
        <p:spPr>
          <a:xfrm rot="-554260">
            <a:off x="4317834" y="644494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7"/>
          <p:cNvSpPr/>
          <p:nvPr/>
        </p:nvSpPr>
        <p:spPr>
          <a:xfrm rot="-554252">
            <a:off x="427008" y="2061714"/>
            <a:ext cx="294279" cy="293009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7"/>
          <p:cNvSpPr/>
          <p:nvPr/>
        </p:nvSpPr>
        <p:spPr>
          <a:xfrm rot="-554260">
            <a:off x="7329309" y="4604169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 1">
  <p:cSld name="CUSTOM_13_1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"/>
          <p:cNvSpPr/>
          <p:nvPr/>
        </p:nvSpPr>
        <p:spPr>
          <a:xfrm rot="410316">
            <a:off x="5414826" y="-647302"/>
            <a:ext cx="4404020" cy="2967407"/>
          </a:xfrm>
          <a:custGeom>
            <a:rect b="b" l="l" r="r" t="t"/>
            <a:pathLst>
              <a:path extrusionOk="0" h="54078" w="63276">
                <a:moveTo>
                  <a:pt x="54840" y="1"/>
                </a:moveTo>
                <a:lnTo>
                  <a:pt x="1" y="10202"/>
                </a:lnTo>
                <a:cubicBezTo>
                  <a:pt x="459" y="13918"/>
                  <a:pt x="1657" y="17569"/>
                  <a:pt x="4622" y="20075"/>
                </a:cubicBezTo>
                <a:cubicBezTo>
                  <a:pt x="7749" y="22734"/>
                  <a:pt x="12370" y="23672"/>
                  <a:pt x="15760" y="26091"/>
                </a:cubicBezTo>
                <a:cubicBezTo>
                  <a:pt x="21841" y="30450"/>
                  <a:pt x="22538" y="38275"/>
                  <a:pt x="24827" y="44945"/>
                </a:cubicBezTo>
                <a:cubicBezTo>
                  <a:pt x="25971" y="48301"/>
                  <a:pt x="27857" y="51734"/>
                  <a:pt x="31431" y="53260"/>
                </a:cubicBezTo>
                <a:cubicBezTo>
                  <a:pt x="32783" y="53833"/>
                  <a:pt x="34245" y="54078"/>
                  <a:pt x="35748" y="54078"/>
                </a:cubicBezTo>
                <a:cubicBezTo>
                  <a:pt x="38705" y="54078"/>
                  <a:pt x="41818" y="53130"/>
                  <a:pt x="44542" y="51865"/>
                </a:cubicBezTo>
                <a:cubicBezTo>
                  <a:pt x="51353" y="48846"/>
                  <a:pt x="55778" y="45937"/>
                  <a:pt x="63276" y="45326"/>
                </a:cubicBezTo>
                <a:lnTo>
                  <a:pt x="5484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9"/>
          <p:cNvSpPr/>
          <p:nvPr/>
        </p:nvSpPr>
        <p:spPr>
          <a:xfrm rot="10800000">
            <a:off x="-768538" y="4098787"/>
            <a:ext cx="3722588" cy="1079426"/>
          </a:xfrm>
          <a:custGeom>
            <a:rect b="b" l="l" r="r" t="t"/>
            <a:pathLst>
              <a:path extrusionOk="0" h="6770" w="24904">
                <a:moveTo>
                  <a:pt x="1" y="0"/>
                </a:moveTo>
                <a:cubicBezTo>
                  <a:pt x="949" y="1057"/>
                  <a:pt x="2104" y="1940"/>
                  <a:pt x="3564" y="2093"/>
                </a:cubicBezTo>
                <a:cubicBezTo>
                  <a:pt x="3717" y="2108"/>
                  <a:pt x="3871" y="2115"/>
                  <a:pt x="4026" y="2115"/>
                </a:cubicBezTo>
                <a:cubicBezTo>
                  <a:pt x="5399" y="2115"/>
                  <a:pt x="6827" y="1579"/>
                  <a:pt x="8208" y="1579"/>
                </a:cubicBezTo>
                <a:cubicBezTo>
                  <a:pt x="8244" y="1579"/>
                  <a:pt x="8280" y="1580"/>
                  <a:pt x="8316" y="1581"/>
                </a:cubicBezTo>
                <a:cubicBezTo>
                  <a:pt x="11150" y="1635"/>
                  <a:pt x="13046" y="3924"/>
                  <a:pt x="15182" y="5515"/>
                </a:cubicBezTo>
                <a:cubicBezTo>
                  <a:pt x="16088" y="6192"/>
                  <a:pt x="17163" y="6769"/>
                  <a:pt x="18342" y="6769"/>
                </a:cubicBezTo>
                <a:cubicBezTo>
                  <a:pt x="18567" y="6769"/>
                  <a:pt x="18797" y="6748"/>
                  <a:pt x="19029" y="6703"/>
                </a:cubicBezTo>
                <a:cubicBezTo>
                  <a:pt x="20642" y="6376"/>
                  <a:pt x="21939" y="4926"/>
                  <a:pt x="22811" y="3455"/>
                </a:cubicBezTo>
                <a:cubicBezTo>
                  <a:pt x="23606" y="2180"/>
                  <a:pt x="24195" y="1036"/>
                  <a:pt x="2490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9"/>
          <p:cNvSpPr/>
          <p:nvPr/>
        </p:nvSpPr>
        <p:spPr>
          <a:xfrm rot="-554260">
            <a:off x="993397" y="4540097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9"/>
          <p:cNvSpPr/>
          <p:nvPr/>
        </p:nvSpPr>
        <p:spPr>
          <a:xfrm rot="-554260">
            <a:off x="497134" y="686069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9"/>
          <p:cNvSpPr/>
          <p:nvPr/>
        </p:nvSpPr>
        <p:spPr>
          <a:xfrm rot="-554260">
            <a:off x="8405132" y="2828550"/>
            <a:ext cx="152073" cy="151412"/>
          </a:xfrm>
          <a:custGeom>
            <a:rect b="b" l="l" r="r" t="t"/>
            <a:pathLst>
              <a:path extrusionOk="0" h="1614" w="1621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9"/>
          <p:cNvSpPr/>
          <p:nvPr/>
        </p:nvSpPr>
        <p:spPr>
          <a:xfrm rot="-554260">
            <a:off x="7626774" y="4607635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9"/>
          <p:cNvSpPr/>
          <p:nvPr/>
        </p:nvSpPr>
        <p:spPr>
          <a:xfrm rot="-554260">
            <a:off x="1874199" y="202460"/>
            <a:ext cx="198698" cy="196817"/>
          </a:xfrm>
          <a:custGeom>
            <a:rect b="b" l="l" r="r" t="t"/>
            <a:pathLst>
              <a:path extrusionOk="0" h="2098" w="2118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7" name="Google Shape;197;p19"/>
          <p:cNvGrpSpPr/>
          <p:nvPr/>
        </p:nvGrpSpPr>
        <p:grpSpPr>
          <a:xfrm>
            <a:off x="7466303" y="-862173"/>
            <a:ext cx="2128539" cy="1965525"/>
            <a:chOff x="7164153" y="-355123"/>
            <a:chExt cx="2128539" cy="1965525"/>
          </a:xfrm>
        </p:grpSpPr>
        <p:sp>
          <p:nvSpPr>
            <p:cNvPr id="198" name="Google Shape;198;p19"/>
            <p:cNvSpPr/>
            <p:nvPr/>
          </p:nvSpPr>
          <p:spPr>
            <a:xfrm rot="2536425">
              <a:off x="7076163" y="365416"/>
              <a:ext cx="2345068" cy="524448"/>
            </a:xfrm>
            <a:custGeom>
              <a:rect b="b" l="l" r="r" t="t"/>
              <a:pathLst>
                <a:path extrusionOk="0" h="3737" w="16710">
                  <a:moveTo>
                    <a:pt x="16657" y="0"/>
                  </a:moveTo>
                  <a:cubicBezTo>
                    <a:pt x="16213" y="510"/>
                    <a:pt x="14083" y="2600"/>
                    <a:pt x="9028" y="3410"/>
                  </a:cubicBezTo>
                  <a:cubicBezTo>
                    <a:pt x="7762" y="3613"/>
                    <a:pt x="6604" y="3692"/>
                    <a:pt x="5566" y="3692"/>
                  </a:cubicBezTo>
                  <a:cubicBezTo>
                    <a:pt x="3670" y="3692"/>
                    <a:pt x="2177" y="3428"/>
                    <a:pt x="1164" y="3175"/>
                  </a:cubicBezTo>
                  <a:lnTo>
                    <a:pt x="1098" y="3149"/>
                  </a:lnTo>
                  <a:cubicBezTo>
                    <a:pt x="641" y="3018"/>
                    <a:pt x="301" y="2913"/>
                    <a:pt x="66" y="2822"/>
                  </a:cubicBezTo>
                  <a:cubicBezTo>
                    <a:pt x="40" y="2835"/>
                    <a:pt x="27" y="2848"/>
                    <a:pt x="1" y="2874"/>
                  </a:cubicBezTo>
                  <a:cubicBezTo>
                    <a:pt x="249" y="2953"/>
                    <a:pt x="615" y="3083"/>
                    <a:pt x="1085" y="3201"/>
                  </a:cubicBezTo>
                  <a:lnTo>
                    <a:pt x="1164" y="3227"/>
                  </a:lnTo>
                  <a:cubicBezTo>
                    <a:pt x="2091" y="3449"/>
                    <a:pt x="3032" y="3606"/>
                    <a:pt x="3985" y="3684"/>
                  </a:cubicBezTo>
                  <a:cubicBezTo>
                    <a:pt x="4469" y="3723"/>
                    <a:pt x="5004" y="3736"/>
                    <a:pt x="5566" y="3736"/>
                  </a:cubicBezTo>
                  <a:cubicBezTo>
                    <a:pt x="5814" y="3736"/>
                    <a:pt x="6062" y="3736"/>
                    <a:pt x="6324" y="3723"/>
                  </a:cubicBezTo>
                  <a:lnTo>
                    <a:pt x="6402" y="3723"/>
                  </a:lnTo>
                  <a:cubicBezTo>
                    <a:pt x="7160" y="3697"/>
                    <a:pt x="7917" y="3632"/>
                    <a:pt x="8688" y="3514"/>
                  </a:cubicBezTo>
                  <a:lnTo>
                    <a:pt x="8714" y="3514"/>
                  </a:lnTo>
                  <a:cubicBezTo>
                    <a:pt x="8819" y="3501"/>
                    <a:pt x="8923" y="3488"/>
                    <a:pt x="9041" y="3475"/>
                  </a:cubicBezTo>
                  <a:cubicBezTo>
                    <a:pt x="9759" y="3358"/>
                    <a:pt x="10465" y="3201"/>
                    <a:pt x="11170" y="3018"/>
                  </a:cubicBezTo>
                  <a:lnTo>
                    <a:pt x="11209" y="3005"/>
                  </a:lnTo>
                  <a:cubicBezTo>
                    <a:pt x="11993" y="2796"/>
                    <a:pt x="12764" y="2521"/>
                    <a:pt x="13495" y="2195"/>
                  </a:cubicBezTo>
                  <a:lnTo>
                    <a:pt x="13535" y="2182"/>
                  </a:lnTo>
                  <a:cubicBezTo>
                    <a:pt x="15494" y="1307"/>
                    <a:pt x="16448" y="340"/>
                    <a:pt x="16709" y="39"/>
                  </a:cubicBezTo>
                  <a:cubicBezTo>
                    <a:pt x="16696" y="13"/>
                    <a:pt x="16670" y="0"/>
                    <a:pt x="16657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9"/>
            <p:cNvSpPr/>
            <p:nvPr/>
          </p:nvSpPr>
          <p:spPr>
            <a:xfrm rot="2536425">
              <a:off x="7673145" y="623590"/>
              <a:ext cx="203632" cy="172617"/>
            </a:xfrm>
            <a:custGeom>
              <a:rect b="b" l="l" r="r" t="t"/>
              <a:pathLst>
                <a:path extrusionOk="0" h="1230" w="1451">
                  <a:moveTo>
                    <a:pt x="846" y="0"/>
                  </a:moveTo>
                  <a:cubicBezTo>
                    <a:pt x="839" y="0"/>
                    <a:pt x="831" y="0"/>
                    <a:pt x="824" y="0"/>
                  </a:cubicBezTo>
                  <a:cubicBezTo>
                    <a:pt x="275" y="0"/>
                    <a:pt x="1" y="667"/>
                    <a:pt x="393" y="1046"/>
                  </a:cubicBezTo>
                  <a:cubicBezTo>
                    <a:pt x="520" y="1173"/>
                    <a:pt x="677" y="1230"/>
                    <a:pt x="830" y="1230"/>
                  </a:cubicBezTo>
                  <a:cubicBezTo>
                    <a:pt x="1147" y="1230"/>
                    <a:pt x="1451" y="985"/>
                    <a:pt x="1451" y="614"/>
                  </a:cubicBezTo>
                  <a:cubicBezTo>
                    <a:pt x="1451" y="282"/>
                    <a:pt x="1176" y="0"/>
                    <a:pt x="8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9"/>
            <p:cNvSpPr/>
            <p:nvPr/>
          </p:nvSpPr>
          <p:spPr>
            <a:xfrm rot="2536425">
              <a:off x="7828152" y="623794"/>
              <a:ext cx="58802" cy="42242"/>
            </a:xfrm>
            <a:custGeom>
              <a:rect b="b" l="l" r="r" t="t"/>
              <a:pathLst>
                <a:path extrusionOk="0" h="301" w="419">
                  <a:moveTo>
                    <a:pt x="197" y="0"/>
                  </a:moveTo>
                  <a:lnTo>
                    <a:pt x="1" y="301"/>
                  </a:lnTo>
                  <a:lnTo>
                    <a:pt x="419" y="30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9"/>
            <p:cNvSpPr/>
            <p:nvPr/>
          </p:nvSpPr>
          <p:spPr>
            <a:xfrm rot="2536425">
              <a:off x="7961736" y="846514"/>
              <a:ext cx="210649" cy="174021"/>
            </a:xfrm>
            <a:custGeom>
              <a:rect b="b" l="l" r="r" t="t"/>
              <a:pathLst>
                <a:path extrusionOk="0" h="1240" w="1501">
                  <a:moveTo>
                    <a:pt x="786" y="0"/>
                  </a:moveTo>
                  <a:cubicBezTo>
                    <a:pt x="738" y="0"/>
                    <a:pt x="689" y="6"/>
                    <a:pt x="640" y="17"/>
                  </a:cubicBezTo>
                  <a:cubicBezTo>
                    <a:pt x="105" y="161"/>
                    <a:pt x="0" y="867"/>
                    <a:pt x="484" y="1154"/>
                  </a:cubicBezTo>
                  <a:cubicBezTo>
                    <a:pt x="584" y="1213"/>
                    <a:pt x="690" y="1239"/>
                    <a:pt x="792" y="1239"/>
                  </a:cubicBezTo>
                  <a:cubicBezTo>
                    <a:pt x="1168" y="1239"/>
                    <a:pt x="1501" y="883"/>
                    <a:pt x="1398" y="462"/>
                  </a:cubicBezTo>
                  <a:cubicBezTo>
                    <a:pt x="1320" y="184"/>
                    <a:pt x="1063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9"/>
            <p:cNvSpPr/>
            <p:nvPr/>
          </p:nvSpPr>
          <p:spPr>
            <a:xfrm rot="2536425">
              <a:off x="8094075" y="828818"/>
              <a:ext cx="56978" cy="49540"/>
            </a:xfrm>
            <a:custGeom>
              <a:rect b="b" l="l" r="r" t="t"/>
              <a:pathLst>
                <a:path extrusionOk="0" h="353" w="406">
                  <a:moveTo>
                    <a:pt x="118" y="0"/>
                  </a:moveTo>
                  <a:lnTo>
                    <a:pt x="1" y="353"/>
                  </a:lnTo>
                  <a:lnTo>
                    <a:pt x="1" y="353"/>
                  </a:lnTo>
                  <a:lnTo>
                    <a:pt x="406" y="24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9"/>
            <p:cNvSpPr/>
            <p:nvPr/>
          </p:nvSpPr>
          <p:spPr>
            <a:xfrm rot="2536425">
              <a:off x="8287080" y="1038857"/>
              <a:ext cx="209947" cy="174442"/>
            </a:xfrm>
            <a:custGeom>
              <a:rect b="b" l="l" r="r" t="t"/>
              <a:pathLst>
                <a:path extrusionOk="0" h="1243" w="1496">
                  <a:moveTo>
                    <a:pt x="749" y="0"/>
                  </a:moveTo>
                  <a:cubicBezTo>
                    <a:pt x="678" y="0"/>
                    <a:pt x="606" y="13"/>
                    <a:pt x="536" y="39"/>
                  </a:cubicBezTo>
                  <a:cubicBezTo>
                    <a:pt x="13" y="235"/>
                    <a:pt x="0" y="966"/>
                    <a:pt x="497" y="1188"/>
                  </a:cubicBezTo>
                  <a:cubicBezTo>
                    <a:pt x="582" y="1226"/>
                    <a:pt x="669" y="1243"/>
                    <a:pt x="752" y="1243"/>
                  </a:cubicBezTo>
                  <a:cubicBezTo>
                    <a:pt x="1162" y="1243"/>
                    <a:pt x="1496" y="828"/>
                    <a:pt x="1333" y="405"/>
                  </a:cubicBezTo>
                  <a:cubicBezTo>
                    <a:pt x="1231" y="151"/>
                    <a:pt x="996" y="0"/>
                    <a:pt x="7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9"/>
            <p:cNvSpPr/>
            <p:nvPr/>
          </p:nvSpPr>
          <p:spPr>
            <a:xfrm rot="2536425">
              <a:off x="8406897" y="1015666"/>
              <a:ext cx="55153" cy="49680"/>
            </a:xfrm>
            <a:custGeom>
              <a:rect b="b" l="l" r="r" t="t"/>
              <a:pathLst>
                <a:path extrusionOk="0" h="354" w="393">
                  <a:moveTo>
                    <a:pt x="79" y="1"/>
                  </a:moveTo>
                  <a:lnTo>
                    <a:pt x="1" y="353"/>
                  </a:lnTo>
                  <a:lnTo>
                    <a:pt x="393" y="210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9"/>
            <p:cNvSpPr/>
            <p:nvPr/>
          </p:nvSpPr>
          <p:spPr>
            <a:xfrm rot="2536425">
              <a:off x="8604479" y="1172485"/>
              <a:ext cx="209947" cy="173600"/>
            </a:xfrm>
            <a:custGeom>
              <a:rect b="b" l="l" r="r" t="t"/>
              <a:pathLst>
                <a:path extrusionOk="0" h="1237" w="1496">
                  <a:moveTo>
                    <a:pt x="764" y="1"/>
                  </a:moveTo>
                  <a:cubicBezTo>
                    <a:pt x="689" y="1"/>
                    <a:pt x="612" y="15"/>
                    <a:pt x="536" y="45"/>
                  </a:cubicBezTo>
                  <a:cubicBezTo>
                    <a:pt x="27" y="241"/>
                    <a:pt x="0" y="959"/>
                    <a:pt x="510" y="1181"/>
                  </a:cubicBezTo>
                  <a:cubicBezTo>
                    <a:pt x="595" y="1220"/>
                    <a:pt x="681" y="1237"/>
                    <a:pt x="763" y="1237"/>
                  </a:cubicBezTo>
                  <a:cubicBezTo>
                    <a:pt x="1164" y="1237"/>
                    <a:pt x="1495" y="831"/>
                    <a:pt x="1333" y="398"/>
                  </a:cubicBezTo>
                  <a:cubicBezTo>
                    <a:pt x="1242" y="157"/>
                    <a:pt x="1013" y="1"/>
                    <a:pt x="7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9"/>
            <p:cNvSpPr/>
            <p:nvPr/>
          </p:nvSpPr>
          <p:spPr>
            <a:xfrm rot="2536425">
              <a:off x="8725513" y="1149542"/>
              <a:ext cx="55153" cy="51504"/>
            </a:xfrm>
            <a:custGeom>
              <a:rect b="b" l="l" r="r" t="t"/>
              <a:pathLst>
                <a:path extrusionOk="0" h="367" w="393">
                  <a:moveTo>
                    <a:pt x="66" y="1"/>
                  </a:moveTo>
                  <a:lnTo>
                    <a:pt x="0" y="366"/>
                  </a:lnTo>
                  <a:lnTo>
                    <a:pt x="0" y="366"/>
                  </a:lnTo>
                  <a:lnTo>
                    <a:pt x="392" y="21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9"/>
            <p:cNvSpPr/>
            <p:nvPr/>
          </p:nvSpPr>
          <p:spPr>
            <a:xfrm rot="2536425">
              <a:off x="8927428" y="1256641"/>
              <a:ext cx="226648" cy="173319"/>
            </a:xfrm>
            <a:custGeom>
              <a:rect b="b" l="l" r="r" t="t"/>
              <a:pathLst>
                <a:path extrusionOk="0" h="1235" w="1615">
                  <a:moveTo>
                    <a:pt x="810" y="0"/>
                  </a:moveTo>
                  <a:cubicBezTo>
                    <a:pt x="683" y="0"/>
                    <a:pt x="555" y="39"/>
                    <a:pt x="445" y="118"/>
                  </a:cubicBezTo>
                  <a:cubicBezTo>
                    <a:pt x="1" y="457"/>
                    <a:pt x="183" y="1150"/>
                    <a:pt x="719" y="1228"/>
                  </a:cubicBezTo>
                  <a:cubicBezTo>
                    <a:pt x="751" y="1233"/>
                    <a:pt x="783" y="1235"/>
                    <a:pt x="814" y="1235"/>
                  </a:cubicBezTo>
                  <a:cubicBezTo>
                    <a:pt x="1308" y="1235"/>
                    <a:pt x="1614" y="666"/>
                    <a:pt x="1307" y="248"/>
                  </a:cubicBezTo>
                  <a:cubicBezTo>
                    <a:pt x="1182" y="85"/>
                    <a:pt x="997" y="0"/>
                    <a:pt x="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9"/>
            <p:cNvSpPr/>
            <p:nvPr/>
          </p:nvSpPr>
          <p:spPr>
            <a:xfrm rot="2536425">
              <a:off x="9030511" y="1230736"/>
              <a:ext cx="49680" cy="49680"/>
            </a:xfrm>
            <a:custGeom>
              <a:rect b="b" l="l" r="r" t="t"/>
              <a:pathLst>
                <a:path extrusionOk="0" h="354" w="354">
                  <a:moveTo>
                    <a:pt x="1" y="1"/>
                  </a:moveTo>
                  <a:lnTo>
                    <a:pt x="27" y="353"/>
                  </a:lnTo>
                  <a:lnTo>
                    <a:pt x="354" y="1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9"/>
            <p:cNvSpPr/>
            <p:nvPr/>
          </p:nvSpPr>
          <p:spPr>
            <a:xfrm rot="2536425">
              <a:off x="7421335" y="394033"/>
              <a:ext cx="203632" cy="172196"/>
            </a:xfrm>
            <a:custGeom>
              <a:rect b="b" l="l" r="r" t="t"/>
              <a:pathLst>
                <a:path extrusionOk="0" h="1227" w="1451">
                  <a:moveTo>
                    <a:pt x="799" y="0"/>
                  </a:moveTo>
                  <a:cubicBezTo>
                    <a:pt x="289" y="0"/>
                    <a:pt x="1" y="608"/>
                    <a:pt x="340" y="1009"/>
                  </a:cubicBezTo>
                  <a:cubicBezTo>
                    <a:pt x="471" y="1159"/>
                    <a:pt x="642" y="1227"/>
                    <a:pt x="809" y="1227"/>
                  </a:cubicBezTo>
                  <a:cubicBezTo>
                    <a:pt x="1110" y="1227"/>
                    <a:pt x="1399" y="1009"/>
                    <a:pt x="1424" y="657"/>
                  </a:cubicBezTo>
                  <a:cubicBezTo>
                    <a:pt x="1450" y="317"/>
                    <a:pt x="1202" y="17"/>
                    <a:pt x="862" y="3"/>
                  </a:cubicBezTo>
                  <a:cubicBezTo>
                    <a:pt x="841" y="1"/>
                    <a:pt x="820" y="0"/>
                    <a:pt x="7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9"/>
            <p:cNvSpPr/>
            <p:nvPr/>
          </p:nvSpPr>
          <p:spPr>
            <a:xfrm rot="2536425">
              <a:off x="7577391" y="396475"/>
              <a:ext cx="58802" cy="45891"/>
            </a:xfrm>
            <a:custGeom>
              <a:rect b="b" l="l" r="r" t="t"/>
              <a:pathLst>
                <a:path extrusionOk="0" h="327" w="419">
                  <a:moveTo>
                    <a:pt x="222" y="0"/>
                  </a:moveTo>
                  <a:lnTo>
                    <a:pt x="0" y="288"/>
                  </a:lnTo>
                  <a:lnTo>
                    <a:pt x="418" y="3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9"/>
            <p:cNvSpPr/>
            <p:nvPr/>
          </p:nvSpPr>
          <p:spPr>
            <a:xfrm rot="2536425">
              <a:off x="7195982" y="119144"/>
              <a:ext cx="204615" cy="173740"/>
            </a:xfrm>
            <a:custGeom>
              <a:rect b="b" l="l" r="r" t="t"/>
              <a:pathLst>
                <a:path extrusionOk="0" h="1238" w="1458">
                  <a:moveTo>
                    <a:pt x="763" y="0"/>
                  </a:moveTo>
                  <a:cubicBezTo>
                    <a:pt x="333" y="0"/>
                    <a:pt x="1" y="458"/>
                    <a:pt x="204" y="886"/>
                  </a:cubicBezTo>
                  <a:cubicBezTo>
                    <a:pt x="316" y="1123"/>
                    <a:pt x="538" y="1238"/>
                    <a:pt x="760" y="1238"/>
                  </a:cubicBezTo>
                  <a:cubicBezTo>
                    <a:pt x="1003" y="1238"/>
                    <a:pt x="1245" y="1100"/>
                    <a:pt x="1340" y="834"/>
                  </a:cubicBezTo>
                  <a:cubicBezTo>
                    <a:pt x="1458" y="507"/>
                    <a:pt x="1288" y="154"/>
                    <a:pt x="975" y="37"/>
                  </a:cubicBezTo>
                  <a:cubicBezTo>
                    <a:pt x="903" y="12"/>
                    <a:pt x="832" y="0"/>
                    <a:pt x="7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9"/>
            <p:cNvSpPr/>
            <p:nvPr/>
          </p:nvSpPr>
          <p:spPr>
            <a:xfrm rot="2536425">
              <a:off x="7357331" y="136198"/>
              <a:ext cx="55153" cy="51504"/>
            </a:xfrm>
            <a:custGeom>
              <a:rect b="b" l="l" r="r" t="t"/>
              <a:pathLst>
                <a:path extrusionOk="0" h="367" w="393">
                  <a:moveTo>
                    <a:pt x="288" y="1"/>
                  </a:moveTo>
                  <a:lnTo>
                    <a:pt x="1" y="223"/>
                  </a:lnTo>
                  <a:lnTo>
                    <a:pt x="393" y="366"/>
                  </a:lnTo>
                  <a:lnTo>
                    <a:pt x="2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3" name="Google Shape;213;p19"/>
          <p:cNvGrpSpPr/>
          <p:nvPr/>
        </p:nvGrpSpPr>
        <p:grpSpPr>
          <a:xfrm>
            <a:off x="8278150" y="-123011"/>
            <a:ext cx="504838" cy="2212222"/>
            <a:chOff x="8278150" y="-123011"/>
            <a:chExt cx="504838" cy="2212222"/>
          </a:xfrm>
        </p:grpSpPr>
        <p:grpSp>
          <p:nvGrpSpPr>
            <p:cNvPr id="214" name="Google Shape;214;p19"/>
            <p:cNvGrpSpPr/>
            <p:nvPr/>
          </p:nvGrpSpPr>
          <p:grpSpPr>
            <a:xfrm>
              <a:off x="8278150" y="545919"/>
              <a:ext cx="504838" cy="1543292"/>
              <a:chOff x="8079300" y="275881"/>
              <a:chExt cx="504838" cy="1543292"/>
            </a:xfrm>
          </p:grpSpPr>
          <p:sp>
            <p:nvSpPr>
              <p:cNvPr id="215" name="Google Shape;215;p19"/>
              <p:cNvSpPr/>
              <p:nvPr/>
            </p:nvSpPr>
            <p:spPr>
              <a:xfrm>
                <a:off x="8154471" y="813151"/>
                <a:ext cx="17492" cy="654628"/>
              </a:xfrm>
              <a:custGeom>
                <a:rect b="b" l="l" r="r" t="t"/>
                <a:pathLst>
                  <a:path extrusionOk="0" h="5913" w="158">
                    <a:moveTo>
                      <a:pt x="72" y="1"/>
                    </a:moveTo>
                    <a:cubicBezTo>
                      <a:pt x="40" y="1"/>
                      <a:pt x="7" y="20"/>
                      <a:pt x="1" y="60"/>
                    </a:cubicBezTo>
                    <a:lnTo>
                      <a:pt x="1" y="5847"/>
                    </a:lnTo>
                    <a:cubicBezTo>
                      <a:pt x="1" y="5886"/>
                      <a:pt x="40" y="5912"/>
                      <a:pt x="79" y="5912"/>
                    </a:cubicBezTo>
                    <a:cubicBezTo>
                      <a:pt x="118" y="5912"/>
                      <a:pt x="157" y="5886"/>
                      <a:pt x="144" y="5847"/>
                    </a:cubicBezTo>
                    <a:lnTo>
                      <a:pt x="144" y="60"/>
                    </a:lnTo>
                    <a:cubicBezTo>
                      <a:pt x="138" y="20"/>
                      <a:pt x="105" y="1"/>
                      <a:pt x="7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19"/>
              <p:cNvSpPr/>
              <p:nvPr/>
            </p:nvSpPr>
            <p:spPr>
              <a:xfrm>
                <a:off x="8213811" y="812487"/>
                <a:ext cx="17381" cy="846157"/>
              </a:xfrm>
              <a:custGeom>
                <a:rect b="b" l="l" r="r" t="t"/>
                <a:pathLst>
                  <a:path extrusionOk="0" h="7643" w="157">
                    <a:moveTo>
                      <a:pt x="79" y="0"/>
                    </a:moveTo>
                    <a:cubicBezTo>
                      <a:pt x="39" y="0"/>
                      <a:pt x="0" y="26"/>
                      <a:pt x="0" y="66"/>
                    </a:cubicBezTo>
                    <a:lnTo>
                      <a:pt x="0" y="7564"/>
                    </a:lnTo>
                    <a:cubicBezTo>
                      <a:pt x="0" y="7603"/>
                      <a:pt x="26" y="7642"/>
                      <a:pt x="79" y="7642"/>
                    </a:cubicBezTo>
                    <a:cubicBezTo>
                      <a:pt x="118" y="7642"/>
                      <a:pt x="157" y="7603"/>
                      <a:pt x="144" y="7564"/>
                    </a:cubicBezTo>
                    <a:lnTo>
                      <a:pt x="144" y="66"/>
                    </a:lnTo>
                    <a:cubicBezTo>
                      <a:pt x="144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19"/>
              <p:cNvSpPr/>
              <p:nvPr/>
            </p:nvSpPr>
            <p:spPr>
              <a:xfrm>
                <a:off x="8268723" y="812487"/>
                <a:ext cx="17492" cy="937271"/>
              </a:xfrm>
              <a:custGeom>
                <a:rect b="b" l="l" r="r" t="t"/>
                <a:pathLst>
                  <a:path extrusionOk="0" h="8466" w="158">
                    <a:moveTo>
                      <a:pt x="79" y="0"/>
                    </a:moveTo>
                    <a:cubicBezTo>
                      <a:pt x="40" y="0"/>
                      <a:pt x="1" y="26"/>
                      <a:pt x="1" y="66"/>
                    </a:cubicBezTo>
                    <a:lnTo>
                      <a:pt x="1" y="8387"/>
                    </a:lnTo>
                    <a:cubicBezTo>
                      <a:pt x="1" y="8426"/>
                      <a:pt x="40" y="8465"/>
                      <a:pt x="79" y="8465"/>
                    </a:cubicBezTo>
                    <a:cubicBezTo>
                      <a:pt x="118" y="8465"/>
                      <a:pt x="157" y="8426"/>
                      <a:pt x="157" y="8387"/>
                    </a:cubicBezTo>
                    <a:lnTo>
                      <a:pt x="157" y="66"/>
                    </a:lnTo>
                    <a:cubicBezTo>
                      <a:pt x="157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19"/>
              <p:cNvSpPr/>
              <p:nvPr/>
            </p:nvSpPr>
            <p:spPr>
              <a:xfrm>
                <a:off x="8328063" y="812487"/>
                <a:ext cx="17381" cy="1006686"/>
              </a:xfrm>
              <a:custGeom>
                <a:rect b="b" l="l" r="r" t="t"/>
                <a:pathLst>
                  <a:path extrusionOk="0" h="9093" w="157">
                    <a:moveTo>
                      <a:pt x="79" y="0"/>
                    </a:moveTo>
                    <a:cubicBezTo>
                      <a:pt x="39" y="0"/>
                      <a:pt x="0" y="26"/>
                      <a:pt x="0" y="66"/>
                    </a:cubicBezTo>
                    <a:lnTo>
                      <a:pt x="0" y="9027"/>
                    </a:lnTo>
                    <a:cubicBezTo>
                      <a:pt x="0" y="9066"/>
                      <a:pt x="39" y="9092"/>
                      <a:pt x="79" y="9092"/>
                    </a:cubicBezTo>
                    <a:cubicBezTo>
                      <a:pt x="118" y="9092"/>
                      <a:pt x="157" y="9066"/>
                      <a:pt x="157" y="9027"/>
                    </a:cubicBezTo>
                    <a:lnTo>
                      <a:pt x="157" y="66"/>
                    </a:lnTo>
                    <a:cubicBezTo>
                      <a:pt x="157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" name="Google Shape;219;p19"/>
              <p:cNvSpPr/>
              <p:nvPr/>
            </p:nvSpPr>
            <p:spPr>
              <a:xfrm>
                <a:off x="8391610" y="812487"/>
                <a:ext cx="16053" cy="937271"/>
              </a:xfrm>
              <a:custGeom>
                <a:rect b="b" l="l" r="r" t="t"/>
                <a:pathLst>
                  <a:path extrusionOk="0" h="8466" w="145">
                    <a:moveTo>
                      <a:pt x="79" y="0"/>
                    </a:moveTo>
                    <a:cubicBezTo>
                      <a:pt x="27" y="0"/>
                      <a:pt x="1" y="26"/>
                      <a:pt x="1" y="66"/>
                    </a:cubicBezTo>
                    <a:lnTo>
                      <a:pt x="1" y="8387"/>
                    </a:lnTo>
                    <a:cubicBezTo>
                      <a:pt x="1" y="8426"/>
                      <a:pt x="27" y="8465"/>
                      <a:pt x="79" y="8465"/>
                    </a:cubicBezTo>
                    <a:cubicBezTo>
                      <a:pt x="119" y="8465"/>
                      <a:pt x="145" y="8426"/>
                      <a:pt x="145" y="8387"/>
                    </a:cubicBezTo>
                    <a:lnTo>
                      <a:pt x="145" y="66"/>
                    </a:lnTo>
                    <a:cubicBezTo>
                      <a:pt x="145" y="26"/>
                      <a:pt x="119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" name="Google Shape;220;p19"/>
              <p:cNvSpPr/>
              <p:nvPr/>
            </p:nvSpPr>
            <p:spPr>
              <a:xfrm>
                <a:off x="8450950" y="812487"/>
                <a:ext cx="16053" cy="846157"/>
              </a:xfrm>
              <a:custGeom>
                <a:rect b="b" l="l" r="r" t="t"/>
                <a:pathLst>
                  <a:path extrusionOk="0" h="7643" w="145">
                    <a:moveTo>
                      <a:pt x="79" y="0"/>
                    </a:moveTo>
                    <a:cubicBezTo>
                      <a:pt x="27" y="0"/>
                      <a:pt x="1" y="26"/>
                      <a:pt x="1" y="66"/>
                    </a:cubicBezTo>
                    <a:lnTo>
                      <a:pt x="1" y="7564"/>
                    </a:lnTo>
                    <a:cubicBezTo>
                      <a:pt x="1" y="7603"/>
                      <a:pt x="27" y="7642"/>
                      <a:pt x="79" y="7642"/>
                    </a:cubicBezTo>
                    <a:cubicBezTo>
                      <a:pt x="118" y="7642"/>
                      <a:pt x="144" y="7603"/>
                      <a:pt x="144" y="7564"/>
                    </a:cubicBezTo>
                    <a:lnTo>
                      <a:pt x="144" y="66"/>
                    </a:lnTo>
                    <a:cubicBezTo>
                      <a:pt x="144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221;p19"/>
              <p:cNvSpPr/>
              <p:nvPr/>
            </p:nvSpPr>
            <p:spPr>
              <a:xfrm>
                <a:off x="8501544" y="812487"/>
                <a:ext cx="17492" cy="655292"/>
              </a:xfrm>
              <a:custGeom>
                <a:rect b="b" l="l" r="r" t="t"/>
                <a:pathLst>
                  <a:path extrusionOk="0" h="5919" w="158">
                    <a:moveTo>
                      <a:pt x="79" y="0"/>
                    </a:moveTo>
                    <a:cubicBezTo>
                      <a:pt x="40" y="0"/>
                      <a:pt x="1" y="26"/>
                      <a:pt x="1" y="66"/>
                    </a:cubicBezTo>
                    <a:lnTo>
                      <a:pt x="1" y="5853"/>
                    </a:lnTo>
                    <a:cubicBezTo>
                      <a:pt x="1" y="5892"/>
                      <a:pt x="40" y="5918"/>
                      <a:pt x="79" y="5918"/>
                    </a:cubicBezTo>
                    <a:cubicBezTo>
                      <a:pt x="118" y="5918"/>
                      <a:pt x="158" y="5892"/>
                      <a:pt x="158" y="5853"/>
                    </a:cubicBezTo>
                    <a:lnTo>
                      <a:pt x="158" y="66"/>
                    </a:lnTo>
                    <a:cubicBezTo>
                      <a:pt x="158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222;p19"/>
              <p:cNvSpPr/>
              <p:nvPr/>
            </p:nvSpPr>
            <p:spPr>
              <a:xfrm>
                <a:off x="8322970" y="318947"/>
                <a:ext cx="17492" cy="262272"/>
              </a:xfrm>
              <a:custGeom>
                <a:rect b="b" l="l" r="r" t="t"/>
                <a:pathLst>
                  <a:path extrusionOk="0" h="2369" w="158">
                    <a:moveTo>
                      <a:pt x="79" y="0"/>
                    </a:moveTo>
                    <a:cubicBezTo>
                      <a:pt x="40" y="0"/>
                      <a:pt x="0" y="23"/>
                      <a:pt x="7" y="69"/>
                    </a:cubicBezTo>
                    <a:lnTo>
                      <a:pt x="7" y="2303"/>
                    </a:lnTo>
                    <a:cubicBezTo>
                      <a:pt x="7" y="2342"/>
                      <a:pt x="33" y="2368"/>
                      <a:pt x="72" y="2368"/>
                    </a:cubicBezTo>
                    <a:cubicBezTo>
                      <a:pt x="112" y="2368"/>
                      <a:pt x="151" y="2342"/>
                      <a:pt x="151" y="2303"/>
                    </a:cubicBezTo>
                    <a:lnTo>
                      <a:pt x="151" y="69"/>
                    </a:lnTo>
                    <a:cubicBezTo>
                      <a:pt x="157" y="23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3" name="Google Shape;223;p19"/>
              <p:cNvSpPr/>
              <p:nvPr/>
            </p:nvSpPr>
            <p:spPr>
              <a:xfrm>
                <a:off x="8268723" y="275881"/>
                <a:ext cx="111485" cy="93882"/>
              </a:xfrm>
              <a:custGeom>
                <a:rect b="b" l="l" r="r" t="t"/>
                <a:pathLst>
                  <a:path extrusionOk="0" h="848" w="1007">
                    <a:moveTo>
                      <a:pt x="598" y="0"/>
                    </a:moveTo>
                    <a:cubicBezTo>
                      <a:pt x="590" y="0"/>
                      <a:pt x="583" y="0"/>
                      <a:pt x="575" y="1"/>
                    </a:cubicBezTo>
                    <a:cubicBezTo>
                      <a:pt x="197" y="1"/>
                      <a:pt x="1" y="458"/>
                      <a:pt x="275" y="719"/>
                    </a:cubicBezTo>
                    <a:cubicBezTo>
                      <a:pt x="364" y="808"/>
                      <a:pt x="472" y="848"/>
                      <a:pt x="577" y="848"/>
                    </a:cubicBezTo>
                    <a:cubicBezTo>
                      <a:pt x="797" y="848"/>
                      <a:pt x="1006" y="675"/>
                      <a:pt x="1006" y="419"/>
                    </a:cubicBezTo>
                    <a:cubicBezTo>
                      <a:pt x="1006" y="191"/>
                      <a:pt x="823" y="0"/>
                      <a:pt x="59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Google Shape;224;p19"/>
              <p:cNvSpPr/>
              <p:nvPr/>
            </p:nvSpPr>
            <p:spPr>
              <a:xfrm>
                <a:off x="8079300" y="573799"/>
                <a:ext cx="504838" cy="503398"/>
              </a:xfrm>
              <a:custGeom>
                <a:rect b="b" l="l" r="r" t="t"/>
                <a:pathLst>
                  <a:path extrusionOk="0" h="4547" w="4560">
                    <a:moveTo>
                      <a:pt x="2273" y="1"/>
                    </a:moveTo>
                    <a:cubicBezTo>
                      <a:pt x="1019" y="1"/>
                      <a:pt x="0" y="1020"/>
                      <a:pt x="0" y="2274"/>
                    </a:cubicBezTo>
                    <a:cubicBezTo>
                      <a:pt x="0" y="3528"/>
                      <a:pt x="1019" y="4547"/>
                      <a:pt x="2273" y="4547"/>
                    </a:cubicBezTo>
                    <a:cubicBezTo>
                      <a:pt x="3540" y="4547"/>
                      <a:pt x="4559" y="3528"/>
                      <a:pt x="4559" y="2274"/>
                    </a:cubicBezTo>
                    <a:cubicBezTo>
                      <a:pt x="4559" y="1020"/>
                      <a:pt x="3540" y="1"/>
                      <a:pt x="22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5" name="Google Shape;225;p19"/>
            <p:cNvSpPr/>
            <p:nvPr/>
          </p:nvSpPr>
          <p:spPr>
            <a:xfrm>
              <a:off x="8521825" y="-123011"/>
              <a:ext cx="17950" cy="711973"/>
            </a:xfrm>
            <a:custGeom>
              <a:rect b="b" l="l" r="r" t="t"/>
              <a:pathLst>
                <a:path extrusionOk="0" h="2369" w="158">
                  <a:moveTo>
                    <a:pt x="79" y="0"/>
                  </a:moveTo>
                  <a:cubicBezTo>
                    <a:pt x="40" y="0"/>
                    <a:pt x="0" y="23"/>
                    <a:pt x="7" y="69"/>
                  </a:cubicBezTo>
                  <a:lnTo>
                    <a:pt x="7" y="2303"/>
                  </a:lnTo>
                  <a:cubicBezTo>
                    <a:pt x="7" y="2342"/>
                    <a:pt x="33" y="2368"/>
                    <a:pt x="72" y="2368"/>
                  </a:cubicBezTo>
                  <a:cubicBezTo>
                    <a:pt x="112" y="2368"/>
                    <a:pt x="151" y="2342"/>
                    <a:pt x="151" y="2303"/>
                  </a:cubicBezTo>
                  <a:lnTo>
                    <a:pt x="151" y="69"/>
                  </a:lnTo>
                  <a:cubicBezTo>
                    <a:pt x="157" y="23"/>
                    <a:pt x="118" y="0"/>
                    <a:pt x="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FEA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b="1" i="0" sz="4000" u="none" cap="none" strike="noStrike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b="0" i="0" sz="4000" u="none" cap="none" strike="noStrike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b="0" i="0" sz="4000" u="none" cap="none" strike="noStrike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b="0" i="0" sz="4000" u="none" cap="none" strike="noStrike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b="0" i="0" sz="4000" u="none" cap="none" strike="noStrike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b="0" i="0" sz="4000" u="none" cap="none" strike="noStrike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b="0" i="0" sz="4000" u="none" cap="none" strike="noStrike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b="0" i="0" sz="4000" u="none" cap="none" strike="noStrike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b="0" i="0" sz="4000" u="none" cap="none" strike="noStrike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●"/>
              <a:defRPr b="0" i="0" sz="1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○"/>
              <a:defRPr b="0" i="0" sz="1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■"/>
              <a:defRPr b="0" i="0" sz="1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●"/>
              <a:defRPr b="0" i="0" sz="1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○"/>
              <a:defRPr b="0" i="0" sz="1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■"/>
              <a:defRPr b="0" i="0" sz="1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●"/>
              <a:defRPr b="0" i="0" sz="1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○"/>
              <a:defRPr b="0" i="0" sz="1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■"/>
              <a:defRPr b="0" i="0" sz="1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1"/>
          <p:cNvGrpSpPr/>
          <p:nvPr/>
        </p:nvGrpSpPr>
        <p:grpSpPr>
          <a:xfrm rot="1310181">
            <a:off x="5344147" y="994287"/>
            <a:ext cx="2846981" cy="3057944"/>
            <a:chOff x="5723226" y="994516"/>
            <a:chExt cx="2670753" cy="2868657"/>
          </a:xfrm>
        </p:grpSpPr>
        <p:sp>
          <p:nvSpPr>
            <p:cNvPr id="231" name="Google Shape;231;p1"/>
            <p:cNvSpPr/>
            <p:nvPr/>
          </p:nvSpPr>
          <p:spPr>
            <a:xfrm rot="-554324">
              <a:off x="5911703" y="1162218"/>
              <a:ext cx="2293798" cy="2533253"/>
            </a:xfrm>
            <a:custGeom>
              <a:rect b="b" l="l" r="r" t="t"/>
              <a:pathLst>
                <a:path extrusionOk="0" h="33039" w="29916">
                  <a:moveTo>
                    <a:pt x="13534" y="1"/>
                  </a:moveTo>
                  <a:cubicBezTo>
                    <a:pt x="6062" y="14"/>
                    <a:pt x="13" y="6062"/>
                    <a:pt x="0" y="13521"/>
                  </a:cubicBezTo>
                  <a:lnTo>
                    <a:pt x="0" y="32059"/>
                  </a:lnTo>
                  <a:cubicBezTo>
                    <a:pt x="0" y="32594"/>
                    <a:pt x="444" y="33038"/>
                    <a:pt x="980" y="33038"/>
                  </a:cubicBezTo>
                  <a:lnTo>
                    <a:pt x="28936" y="33038"/>
                  </a:lnTo>
                  <a:cubicBezTo>
                    <a:pt x="29484" y="33038"/>
                    <a:pt x="29915" y="32594"/>
                    <a:pt x="29915" y="32059"/>
                  </a:cubicBezTo>
                  <a:lnTo>
                    <a:pt x="29915" y="13521"/>
                  </a:lnTo>
                  <a:cubicBezTo>
                    <a:pt x="29915" y="6062"/>
                    <a:pt x="23867" y="1"/>
                    <a:pt x="1639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"/>
            <p:cNvSpPr/>
            <p:nvPr/>
          </p:nvSpPr>
          <p:spPr>
            <a:xfrm rot="-554324">
              <a:off x="5981851" y="1238165"/>
              <a:ext cx="2143593" cy="2382971"/>
            </a:xfrm>
            <a:custGeom>
              <a:rect b="b" l="l" r="r" t="t"/>
              <a:pathLst>
                <a:path extrusionOk="0" h="31079" w="27957">
                  <a:moveTo>
                    <a:pt x="12555" y="1"/>
                  </a:moveTo>
                  <a:cubicBezTo>
                    <a:pt x="5618" y="1"/>
                    <a:pt x="1" y="5618"/>
                    <a:pt x="1" y="12541"/>
                  </a:cubicBezTo>
                  <a:lnTo>
                    <a:pt x="1" y="31079"/>
                  </a:lnTo>
                  <a:lnTo>
                    <a:pt x="27956" y="31079"/>
                  </a:lnTo>
                  <a:lnTo>
                    <a:pt x="27956" y="12541"/>
                  </a:lnTo>
                  <a:cubicBezTo>
                    <a:pt x="27956" y="5618"/>
                    <a:pt x="22339" y="1"/>
                    <a:pt x="154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"/>
            <p:cNvSpPr/>
            <p:nvPr/>
          </p:nvSpPr>
          <p:spPr>
            <a:xfrm rot="-554324">
              <a:off x="6767046" y="2112745"/>
              <a:ext cx="362671" cy="362594"/>
            </a:xfrm>
            <a:custGeom>
              <a:rect b="b" l="l" r="r" t="t"/>
              <a:pathLst>
                <a:path extrusionOk="0" h="4729" w="4730">
                  <a:moveTo>
                    <a:pt x="1" y="0"/>
                  </a:moveTo>
                  <a:lnTo>
                    <a:pt x="1" y="4729"/>
                  </a:lnTo>
                  <a:lnTo>
                    <a:pt x="4730" y="4729"/>
                  </a:lnTo>
                  <a:lnTo>
                    <a:pt x="47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"/>
            <p:cNvSpPr/>
            <p:nvPr/>
          </p:nvSpPr>
          <p:spPr>
            <a:xfrm rot="-554324">
              <a:off x="6798100" y="2143721"/>
              <a:ext cx="300565" cy="300641"/>
            </a:xfrm>
            <a:custGeom>
              <a:rect b="b" l="l" r="r" t="t"/>
              <a:pathLst>
                <a:path extrusionOk="0" h="3921" w="3920">
                  <a:moveTo>
                    <a:pt x="3881" y="1"/>
                  </a:moveTo>
                  <a:lnTo>
                    <a:pt x="1" y="40"/>
                  </a:lnTo>
                  <a:lnTo>
                    <a:pt x="40" y="3920"/>
                  </a:lnTo>
                  <a:lnTo>
                    <a:pt x="3920" y="3881"/>
                  </a:lnTo>
                  <a:lnTo>
                    <a:pt x="388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"/>
            <p:cNvSpPr/>
            <p:nvPr/>
          </p:nvSpPr>
          <p:spPr>
            <a:xfrm rot="-554324">
              <a:off x="7141749" y="1585042"/>
              <a:ext cx="707247" cy="781314"/>
            </a:xfrm>
            <a:custGeom>
              <a:rect b="b" l="l" r="r" t="t"/>
              <a:pathLst>
                <a:path extrusionOk="0" h="10190" w="9224">
                  <a:moveTo>
                    <a:pt x="0" y="0"/>
                  </a:moveTo>
                  <a:lnTo>
                    <a:pt x="0" y="10190"/>
                  </a:lnTo>
                  <a:lnTo>
                    <a:pt x="9223" y="10190"/>
                  </a:lnTo>
                  <a:lnTo>
                    <a:pt x="92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"/>
            <p:cNvSpPr/>
            <p:nvPr/>
          </p:nvSpPr>
          <p:spPr>
            <a:xfrm rot="-554324">
              <a:off x="7184846" y="1632120"/>
              <a:ext cx="621141" cy="688155"/>
            </a:xfrm>
            <a:custGeom>
              <a:rect b="b" l="l" r="r" t="t"/>
              <a:pathLst>
                <a:path extrusionOk="0" h="8975" w="8101">
                  <a:moveTo>
                    <a:pt x="1" y="0"/>
                  </a:moveTo>
                  <a:lnTo>
                    <a:pt x="1" y="8975"/>
                  </a:lnTo>
                  <a:lnTo>
                    <a:pt x="8100" y="8975"/>
                  </a:lnTo>
                  <a:lnTo>
                    <a:pt x="81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"/>
            <p:cNvSpPr/>
            <p:nvPr/>
          </p:nvSpPr>
          <p:spPr>
            <a:xfrm rot="-554324">
              <a:off x="7289050" y="1748280"/>
              <a:ext cx="412740" cy="455831"/>
            </a:xfrm>
            <a:custGeom>
              <a:rect b="b" l="l" r="r" t="t"/>
              <a:pathLst>
                <a:path extrusionOk="0" h="5945" w="5383">
                  <a:moveTo>
                    <a:pt x="1" y="1"/>
                  </a:moveTo>
                  <a:lnTo>
                    <a:pt x="1" y="5945"/>
                  </a:lnTo>
                  <a:lnTo>
                    <a:pt x="5383" y="5945"/>
                  </a:lnTo>
                  <a:lnTo>
                    <a:pt x="538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"/>
            <p:cNvSpPr/>
            <p:nvPr/>
          </p:nvSpPr>
          <p:spPr>
            <a:xfrm rot="-554324">
              <a:off x="7087221" y="1642344"/>
              <a:ext cx="43091" cy="49915"/>
            </a:xfrm>
            <a:custGeom>
              <a:rect b="b" l="l" r="r" t="t"/>
              <a:pathLst>
                <a:path extrusionOk="0" h="651" w="562">
                  <a:moveTo>
                    <a:pt x="8" y="1"/>
                  </a:moveTo>
                  <a:cubicBezTo>
                    <a:pt x="4" y="1"/>
                    <a:pt x="0" y="4"/>
                    <a:pt x="0" y="10"/>
                  </a:cubicBezTo>
                  <a:cubicBezTo>
                    <a:pt x="0" y="10"/>
                    <a:pt x="0" y="23"/>
                    <a:pt x="0" y="23"/>
                  </a:cubicBezTo>
                  <a:lnTo>
                    <a:pt x="536" y="651"/>
                  </a:lnTo>
                  <a:lnTo>
                    <a:pt x="562" y="651"/>
                  </a:lnTo>
                  <a:cubicBezTo>
                    <a:pt x="562" y="637"/>
                    <a:pt x="562" y="637"/>
                    <a:pt x="562" y="624"/>
                  </a:cubicBezTo>
                  <a:lnTo>
                    <a:pt x="26" y="10"/>
                  </a:lnTo>
                  <a:cubicBezTo>
                    <a:pt x="20" y="4"/>
                    <a:pt x="13" y="1"/>
                    <a:pt x="8" y="1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"/>
            <p:cNvSpPr/>
            <p:nvPr/>
          </p:nvSpPr>
          <p:spPr>
            <a:xfrm rot="-554324">
              <a:off x="7741642" y="1536039"/>
              <a:ext cx="45851" cy="48535"/>
            </a:xfrm>
            <a:custGeom>
              <a:rect b="b" l="l" r="r" t="t"/>
              <a:pathLst>
                <a:path extrusionOk="0" h="633" w="598">
                  <a:moveTo>
                    <a:pt x="574" y="0"/>
                  </a:moveTo>
                  <a:cubicBezTo>
                    <a:pt x="570" y="0"/>
                    <a:pt x="566" y="2"/>
                    <a:pt x="562" y="5"/>
                  </a:cubicBezTo>
                  <a:lnTo>
                    <a:pt x="13" y="619"/>
                  </a:lnTo>
                  <a:cubicBezTo>
                    <a:pt x="0" y="619"/>
                    <a:pt x="0" y="632"/>
                    <a:pt x="13" y="632"/>
                  </a:cubicBezTo>
                  <a:lnTo>
                    <a:pt x="26" y="632"/>
                  </a:lnTo>
                  <a:lnTo>
                    <a:pt x="588" y="32"/>
                  </a:lnTo>
                  <a:cubicBezTo>
                    <a:pt x="598" y="12"/>
                    <a:pt x="586" y="0"/>
                    <a:pt x="574" y="0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"/>
            <p:cNvSpPr/>
            <p:nvPr/>
          </p:nvSpPr>
          <p:spPr>
            <a:xfrm rot="-554324">
              <a:off x="7859019" y="2260930"/>
              <a:ext cx="45775" cy="49455"/>
            </a:xfrm>
            <a:custGeom>
              <a:rect b="b" l="l" r="r" t="t"/>
              <a:pathLst>
                <a:path extrusionOk="0" h="645" w="597">
                  <a:moveTo>
                    <a:pt x="26" y="0"/>
                  </a:moveTo>
                  <a:cubicBezTo>
                    <a:pt x="13" y="0"/>
                    <a:pt x="0" y="17"/>
                    <a:pt x="21" y="17"/>
                  </a:cubicBezTo>
                  <a:lnTo>
                    <a:pt x="570" y="644"/>
                  </a:lnTo>
                  <a:lnTo>
                    <a:pt x="583" y="644"/>
                  </a:lnTo>
                  <a:cubicBezTo>
                    <a:pt x="583" y="631"/>
                    <a:pt x="583" y="631"/>
                    <a:pt x="583" y="631"/>
                  </a:cubicBezTo>
                  <a:cubicBezTo>
                    <a:pt x="596" y="631"/>
                    <a:pt x="596" y="618"/>
                    <a:pt x="583" y="618"/>
                  </a:cubicBezTo>
                  <a:lnTo>
                    <a:pt x="34" y="4"/>
                  </a:lnTo>
                  <a:cubicBezTo>
                    <a:pt x="32" y="1"/>
                    <a:pt x="29" y="0"/>
                    <a:pt x="26" y="0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"/>
            <p:cNvSpPr/>
            <p:nvPr/>
          </p:nvSpPr>
          <p:spPr>
            <a:xfrm rot="-554324">
              <a:off x="7204176" y="2367740"/>
              <a:ext cx="45161" cy="49225"/>
            </a:xfrm>
            <a:custGeom>
              <a:rect b="b" l="l" r="r" t="t"/>
              <a:pathLst>
                <a:path extrusionOk="0" h="642" w="589">
                  <a:moveTo>
                    <a:pt x="562" y="1"/>
                  </a:moveTo>
                  <a:lnTo>
                    <a:pt x="0" y="615"/>
                  </a:lnTo>
                  <a:cubicBezTo>
                    <a:pt x="0" y="615"/>
                    <a:pt x="0" y="628"/>
                    <a:pt x="0" y="641"/>
                  </a:cubicBezTo>
                  <a:lnTo>
                    <a:pt x="26" y="641"/>
                  </a:lnTo>
                  <a:lnTo>
                    <a:pt x="575" y="27"/>
                  </a:lnTo>
                  <a:cubicBezTo>
                    <a:pt x="588" y="14"/>
                    <a:pt x="588" y="14"/>
                    <a:pt x="575" y="1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"/>
            <p:cNvSpPr/>
            <p:nvPr/>
          </p:nvSpPr>
          <p:spPr>
            <a:xfrm rot="-554324">
              <a:off x="7319413" y="1783482"/>
              <a:ext cx="304628" cy="131344"/>
            </a:xfrm>
            <a:custGeom>
              <a:rect b="b" l="l" r="r" t="t"/>
              <a:pathLst>
                <a:path extrusionOk="0" h="1713" w="3973">
                  <a:moveTo>
                    <a:pt x="1856" y="1"/>
                  </a:moveTo>
                  <a:lnTo>
                    <a:pt x="1" y="1712"/>
                  </a:lnTo>
                  <a:lnTo>
                    <a:pt x="3972" y="954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"/>
            <p:cNvSpPr/>
            <p:nvPr/>
          </p:nvSpPr>
          <p:spPr>
            <a:xfrm rot="-554324">
              <a:off x="7417727" y="1985884"/>
              <a:ext cx="254483" cy="153273"/>
            </a:xfrm>
            <a:custGeom>
              <a:rect b="b" l="l" r="r" t="t"/>
              <a:pathLst>
                <a:path extrusionOk="0" h="1999" w="3319">
                  <a:moveTo>
                    <a:pt x="3123" y="92"/>
                  </a:moveTo>
                  <a:lnTo>
                    <a:pt x="3267" y="1921"/>
                  </a:lnTo>
                  <a:lnTo>
                    <a:pt x="158" y="954"/>
                  </a:lnTo>
                  <a:lnTo>
                    <a:pt x="3123" y="92"/>
                  </a:lnTo>
                  <a:close/>
                  <a:moveTo>
                    <a:pt x="3136" y="0"/>
                  </a:moveTo>
                  <a:lnTo>
                    <a:pt x="27" y="915"/>
                  </a:lnTo>
                  <a:cubicBezTo>
                    <a:pt x="14" y="928"/>
                    <a:pt x="1" y="941"/>
                    <a:pt x="1" y="954"/>
                  </a:cubicBezTo>
                  <a:cubicBezTo>
                    <a:pt x="1" y="967"/>
                    <a:pt x="1" y="980"/>
                    <a:pt x="27" y="980"/>
                  </a:cubicBezTo>
                  <a:lnTo>
                    <a:pt x="3293" y="1999"/>
                  </a:lnTo>
                  <a:lnTo>
                    <a:pt x="3306" y="1999"/>
                  </a:lnTo>
                  <a:cubicBezTo>
                    <a:pt x="3306" y="1999"/>
                    <a:pt x="3306" y="1999"/>
                    <a:pt x="3319" y="1986"/>
                  </a:cubicBezTo>
                  <a:cubicBezTo>
                    <a:pt x="3319" y="1986"/>
                    <a:pt x="3319" y="1973"/>
                    <a:pt x="3319" y="1960"/>
                  </a:cubicBezTo>
                  <a:lnTo>
                    <a:pt x="3188" y="26"/>
                  </a:lnTo>
                  <a:cubicBezTo>
                    <a:pt x="3188" y="13"/>
                    <a:pt x="3175" y="13"/>
                    <a:pt x="3175" y="0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"/>
            <p:cNvSpPr/>
            <p:nvPr/>
          </p:nvSpPr>
          <p:spPr>
            <a:xfrm rot="-554324">
              <a:off x="7312482" y="1959423"/>
              <a:ext cx="192377" cy="164620"/>
            </a:xfrm>
            <a:custGeom>
              <a:rect b="b" l="l" r="r" t="t"/>
              <a:pathLst>
                <a:path extrusionOk="0" h="2147" w="2509">
                  <a:moveTo>
                    <a:pt x="1437" y="0"/>
                  </a:moveTo>
                  <a:cubicBezTo>
                    <a:pt x="484" y="0"/>
                    <a:pt x="0" y="1150"/>
                    <a:pt x="680" y="1829"/>
                  </a:cubicBezTo>
                  <a:cubicBezTo>
                    <a:pt x="899" y="2049"/>
                    <a:pt x="1168" y="2147"/>
                    <a:pt x="1431" y="2147"/>
                  </a:cubicBezTo>
                  <a:cubicBezTo>
                    <a:pt x="1982" y="2147"/>
                    <a:pt x="2509" y="1717"/>
                    <a:pt x="2509" y="1071"/>
                  </a:cubicBezTo>
                  <a:cubicBezTo>
                    <a:pt x="2509" y="470"/>
                    <a:pt x="2025" y="0"/>
                    <a:pt x="14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"/>
            <p:cNvSpPr/>
            <p:nvPr/>
          </p:nvSpPr>
          <p:spPr>
            <a:xfrm rot="-554324">
              <a:off x="7458632" y="1812779"/>
              <a:ext cx="103741" cy="147369"/>
            </a:xfrm>
            <a:custGeom>
              <a:rect b="b" l="l" r="r" t="t"/>
              <a:pathLst>
                <a:path extrusionOk="0" h="1922" w="1353">
                  <a:moveTo>
                    <a:pt x="55" y="0"/>
                  </a:moveTo>
                  <a:cubicBezTo>
                    <a:pt x="32" y="0"/>
                    <a:pt x="1" y="34"/>
                    <a:pt x="20" y="53"/>
                  </a:cubicBezTo>
                  <a:lnTo>
                    <a:pt x="1287" y="1908"/>
                  </a:lnTo>
                  <a:cubicBezTo>
                    <a:pt x="1301" y="1921"/>
                    <a:pt x="1314" y="1921"/>
                    <a:pt x="1314" y="1921"/>
                  </a:cubicBezTo>
                  <a:lnTo>
                    <a:pt x="1340" y="1921"/>
                  </a:lnTo>
                  <a:cubicBezTo>
                    <a:pt x="1353" y="1908"/>
                    <a:pt x="1353" y="1882"/>
                    <a:pt x="1340" y="1869"/>
                  </a:cubicBezTo>
                  <a:lnTo>
                    <a:pt x="73" y="14"/>
                  </a:lnTo>
                  <a:cubicBezTo>
                    <a:pt x="69" y="4"/>
                    <a:pt x="62" y="0"/>
                    <a:pt x="55" y="0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"/>
            <p:cNvSpPr/>
            <p:nvPr/>
          </p:nvSpPr>
          <p:spPr>
            <a:xfrm rot="-554324">
              <a:off x="7439279" y="1840588"/>
              <a:ext cx="103281" cy="147062"/>
            </a:xfrm>
            <a:custGeom>
              <a:rect b="b" l="l" r="r" t="t"/>
              <a:pathLst>
                <a:path extrusionOk="0" h="1918" w="1347">
                  <a:moveTo>
                    <a:pt x="46" y="1"/>
                  </a:moveTo>
                  <a:cubicBezTo>
                    <a:pt x="40" y="1"/>
                    <a:pt x="33" y="4"/>
                    <a:pt x="27" y="11"/>
                  </a:cubicBezTo>
                  <a:cubicBezTo>
                    <a:pt x="1" y="24"/>
                    <a:pt x="1" y="37"/>
                    <a:pt x="14" y="50"/>
                  </a:cubicBezTo>
                  <a:lnTo>
                    <a:pt x="1281" y="1905"/>
                  </a:lnTo>
                  <a:cubicBezTo>
                    <a:pt x="1281" y="1918"/>
                    <a:pt x="1294" y="1918"/>
                    <a:pt x="1307" y="1918"/>
                  </a:cubicBezTo>
                  <a:lnTo>
                    <a:pt x="1333" y="1918"/>
                  </a:lnTo>
                  <a:cubicBezTo>
                    <a:pt x="1346" y="1905"/>
                    <a:pt x="1346" y="1879"/>
                    <a:pt x="1333" y="1866"/>
                  </a:cubicBezTo>
                  <a:lnTo>
                    <a:pt x="66" y="11"/>
                  </a:lnTo>
                  <a:cubicBezTo>
                    <a:pt x="60" y="4"/>
                    <a:pt x="53" y="1"/>
                    <a:pt x="46" y="1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"/>
            <p:cNvSpPr/>
            <p:nvPr/>
          </p:nvSpPr>
          <p:spPr>
            <a:xfrm rot="-554324">
              <a:off x="7458632" y="1812779"/>
              <a:ext cx="103741" cy="147369"/>
            </a:xfrm>
            <a:custGeom>
              <a:rect b="b" l="l" r="r" t="t"/>
              <a:pathLst>
                <a:path extrusionOk="0" h="1922" w="1353">
                  <a:moveTo>
                    <a:pt x="55" y="0"/>
                  </a:moveTo>
                  <a:cubicBezTo>
                    <a:pt x="32" y="0"/>
                    <a:pt x="1" y="34"/>
                    <a:pt x="20" y="53"/>
                  </a:cubicBezTo>
                  <a:lnTo>
                    <a:pt x="1287" y="1908"/>
                  </a:lnTo>
                  <a:cubicBezTo>
                    <a:pt x="1301" y="1921"/>
                    <a:pt x="1314" y="1921"/>
                    <a:pt x="1314" y="1921"/>
                  </a:cubicBezTo>
                  <a:lnTo>
                    <a:pt x="1340" y="1921"/>
                  </a:lnTo>
                  <a:cubicBezTo>
                    <a:pt x="1353" y="1908"/>
                    <a:pt x="1353" y="1882"/>
                    <a:pt x="1340" y="1869"/>
                  </a:cubicBezTo>
                  <a:lnTo>
                    <a:pt x="73" y="14"/>
                  </a:lnTo>
                  <a:cubicBezTo>
                    <a:pt x="69" y="4"/>
                    <a:pt x="62" y="0"/>
                    <a:pt x="55" y="0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"/>
            <p:cNvSpPr/>
            <p:nvPr/>
          </p:nvSpPr>
          <p:spPr>
            <a:xfrm rot="-554324">
              <a:off x="7478752" y="1785051"/>
              <a:ext cx="104508" cy="147369"/>
            </a:xfrm>
            <a:custGeom>
              <a:rect b="b" l="l" r="r" t="t"/>
              <a:pathLst>
                <a:path extrusionOk="0" h="1922" w="1363">
                  <a:moveTo>
                    <a:pt x="62" y="1"/>
                  </a:moveTo>
                  <a:cubicBezTo>
                    <a:pt x="37" y="1"/>
                    <a:pt x="1" y="34"/>
                    <a:pt x="30" y="54"/>
                  </a:cubicBezTo>
                  <a:lnTo>
                    <a:pt x="1297" y="1909"/>
                  </a:lnTo>
                  <a:cubicBezTo>
                    <a:pt x="1297" y="1909"/>
                    <a:pt x="1310" y="1922"/>
                    <a:pt x="1323" y="1922"/>
                  </a:cubicBezTo>
                  <a:cubicBezTo>
                    <a:pt x="1323" y="1922"/>
                    <a:pt x="1336" y="1922"/>
                    <a:pt x="1336" y="1909"/>
                  </a:cubicBezTo>
                  <a:cubicBezTo>
                    <a:pt x="1349" y="1896"/>
                    <a:pt x="1362" y="1883"/>
                    <a:pt x="1349" y="1870"/>
                  </a:cubicBezTo>
                  <a:lnTo>
                    <a:pt x="82" y="15"/>
                  </a:lnTo>
                  <a:cubicBezTo>
                    <a:pt x="79" y="5"/>
                    <a:pt x="71" y="1"/>
                    <a:pt x="62" y="1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"/>
            <p:cNvSpPr/>
            <p:nvPr/>
          </p:nvSpPr>
          <p:spPr>
            <a:xfrm rot="-554324">
              <a:off x="6698858" y="1693550"/>
              <a:ext cx="362671" cy="362671"/>
            </a:xfrm>
            <a:custGeom>
              <a:rect b="b" l="l" r="r" t="t"/>
              <a:pathLst>
                <a:path extrusionOk="0" h="4730" w="4730">
                  <a:moveTo>
                    <a:pt x="1" y="0"/>
                  </a:moveTo>
                  <a:lnTo>
                    <a:pt x="1" y="4729"/>
                  </a:lnTo>
                  <a:lnTo>
                    <a:pt x="4730" y="4729"/>
                  </a:lnTo>
                  <a:lnTo>
                    <a:pt x="47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"/>
            <p:cNvSpPr/>
            <p:nvPr/>
          </p:nvSpPr>
          <p:spPr>
            <a:xfrm rot="-554324">
              <a:off x="6744941" y="1739631"/>
              <a:ext cx="270508" cy="270508"/>
            </a:xfrm>
            <a:custGeom>
              <a:rect b="b" l="l" r="r" t="t"/>
              <a:pathLst>
                <a:path extrusionOk="0" h="3528" w="3528">
                  <a:moveTo>
                    <a:pt x="1" y="0"/>
                  </a:moveTo>
                  <a:lnTo>
                    <a:pt x="1" y="3527"/>
                  </a:lnTo>
                  <a:lnTo>
                    <a:pt x="3528" y="3527"/>
                  </a:lnTo>
                  <a:lnTo>
                    <a:pt x="35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1"/>
            <p:cNvSpPr/>
            <p:nvPr/>
          </p:nvSpPr>
          <p:spPr>
            <a:xfrm rot="-554324">
              <a:off x="6735936" y="1740358"/>
              <a:ext cx="270508" cy="158333"/>
            </a:xfrm>
            <a:custGeom>
              <a:rect b="b" l="l" r="r" t="t"/>
              <a:pathLst>
                <a:path extrusionOk="0" h="2065" w="3528">
                  <a:moveTo>
                    <a:pt x="1" y="0"/>
                  </a:moveTo>
                  <a:lnTo>
                    <a:pt x="1" y="2012"/>
                  </a:lnTo>
                  <a:cubicBezTo>
                    <a:pt x="70" y="2047"/>
                    <a:pt x="149" y="2064"/>
                    <a:pt x="226" y="2064"/>
                  </a:cubicBezTo>
                  <a:cubicBezTo>
                    <a:pt x="380" y="2064"/>
                    <a:pt x="528" y="1994"/>
                    <a:pt x="589" y="1855"/>
                  </a:cubicBezTo>
                  <a:cubicBezTo>
                    <a:pt x="615" y="1737"/>
                    <a:pt x="641" y="1633"/>
                    <a:pt x="641" y="1528"/>
                  </a:cubicBezTo>
                  <a:cubicBezTo>
                    <a:pt x="713" y="1303"/>
                    <a:pt x="910" y="1171"/>
                    <a:pt x="1119" y="1171"/>
                  </a:cubicBezTo>
                  <a:cubicBezTo>
                    <a:pt x="1213" y="1171"/>
                    <a:pt x="1309" y="1198"/>
                    <a:pt x="1398" y="1254"/>
                  </a:cubicBezTo>
                  <a:cubicBezTo>
                    <a:pt x="1477" y="1306"/>
                    <a:pt x="1542" y="1398"/>
                    <a:pt x="1621" y="1476"/>
                  </a:cubicBezTo>
                  <a:cubicBezTo>
                    <a:pt x="1783" y="1608"/>
                    <a:pt x="1984" y="1677"/>
                    <a:pt x="2188" y="1677"/>
                  </a:cubicBezTo>
                  <a:cubicBezTo>
                    <a:pt x="2247" y="1677"/>
                    <a:pt x="2306" y="1671"/>
                    <a:pt x="2365" y="1659"/>
                  </a:cubicBezTo>
                  <a:cubicBezTo>
                    <a:pt x="2626" y="1594"/>
                    <a:pt x="2875" y="1476"/>
                    <a:pt x="3084" y="1306"/>
                  </a:cubicBezTo>
                  <a:cubicBezTo>
                    <a:pt x="3253" y="1202"/>
                    <a:pt x="3397" y="1071"/>
                    <a:pt x="3528" y="928"/>
                  </a:cubicBezTo>
                  <a:lnTo>
                    <a:pt x="352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1"/>
            <p:cNvSpPr/>
            <p:nvPr/>
          </p:nvSpPr>
          <p:spPr>
            <a:xfrm rot="-554324">
              <a:off x="6755315" y="1867991"/>
              <a:ext cx="270508" cy="141311"/>
            </a:xfrm>
            <a:custGeom>
              <a:rect b="b" l="l" r="r" t="t"/>
              <a:pathLst>
                <a:path extrusionOk="0" h="1843" w="3528">
                  <a:moveTo>
                    <a:pt x="3319" y="0"/>
                  </a:moveTo>
                  <a:cubicBezTo>
                    <a:pt x="2992" y="13"/>
                    <a:pt x="2679" y="92"/>
                    <a:pt x="2391" y="248"/>
                  </a:cubicBezTo>
                  <a:cubicBezTo>
                    <a:pt x="2274" y="301"/>
                    <a:pt x="2169" y="392"/>
                    <a:pt x="2104" y="510"/>
                  </a:cubicBezTo>
                  <a:cubicBezTo>
                    <a:pt x="2025" y="719"/>
                    <a:pt x="2156" y="941"/>
                    <a:pt x="2156" y="1163"/>
                  </a:cubicBezTo>
                  <a:cubicBezTo>
                    <a:pt x="2143" y="1476"/>
                    <a:pt x="1908" y="1738"/>
                    <a:pt x="1594" y="1816"/>
                  </a:cubicBezTo>
                  <a:cubicBezTo>
                    <a:pt x="1536" y="1826"/>
                    <a:pt x="1477" y="1831"/>
                    <a:pt x="1419" y="1831"/>
                  </a:cubicBezTo>
                  <a:cubicBezTo>
                    <a:pt x="1166" y="1831"/>
                    <a:pt x="921" y="1740"/>
                    <a:pt x="719" y="1581"/>
                  </a:cubicBezTo>
                  <a:cubicBezTo>
                    <a:pt x="615" y="1476"/>
                    <a:pt x="484" y="1385"/>
                    <a:pt x="366" y="1294"/>
                  </a:cubicBezTo>
                  <a:cubicBezTo>
                    <a:pt x="249" y="1241"/>
                    <a:pt x="131" y="1215"/>
                    <a:pt x="1" y="1215"/>
                  </a:cubicBezTo>
                  <a:lnTo>
                    <a:pt x="1" y="1842"/>
                  </a:lnTo>
                  <a:lnTo>
                    <a:pt x="3528" y="1842"/>
                  </a:lnTo>
                  <a:lnTo>
                    <a:pt x="3528" y="13"/>
                  </a:lnTo>
                  <a:cubicBezTo>
                    <a:pt x="3449" y="0"/>
                    <a:pt x="3384" y="0"/>
                    <a:pt x="33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1"/>
            <p:cNvSpPr/>
            <p:nvPr/>
          </p:nvSpPr>
          <p:spPr>
            <a:xfrm rot="-554324">
              <a:off x="6855351" y="1786542"/>
              <a:ext cx="135331" cy="135331"/>
            </a:xfrm>
            <a:custGeom>
              <a:rect b="b" l="l" r="r" t="t"/>
              <a:pathLst>
                <a:path extrusionOk="0" h="1765" w="1765">
                  <a:moveTo>
                    <a:pt x="889" y="0"/>
                  </a:moveTo>
                  <a:cubicBezTo>
                    <a:pt x="393" y="0"/>
                    <a:pt x="1" y="392"/>
                    <a:pt x="1" y="889"/>
                  </a:cubicBezTo>
                  <a:cubicBezTo>
                    <a:pt x="1" y="1372"/>
                    <a:pt x="393" y="1764"/>
                    <a:pt x="889" y="1764"/>
                  </a:cubicBezTo>
                  <a:cubicBezTo>
                    <a:pt x="1372" y="1764"/>
                    <a:pt x="1764" y="1372"/>
                    <a:pt x="1764" y="889"/>
                  </a:cubicBezTo>
                  <a:cubicBezTo>
                    <a:pt x="1764" y="392"/>
                    <a:pt x="1372" y="0"/>
                    <a:pt x="8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1"/>
            <p:cNvSpPr/>
            <p:nvPr/>
          </p:nvSpPr>
          <p:spPr>
            <a:xfrm rot="-554324">
              <a:off x="6855787" y="2208621"/>
              <a:ext cx="87256" cy="98834"/>
            </a:xfrm>
            <a:custGeom>
              <a:rect b="b" l="l" r="r" t="t"/>
              <a:pathLst>
                <a:path extrusionOk="0" h="1289" w="1138">
                  <a:moveTo>
                    <a:pt x="584" y="0"/>
                  </a:moveTo>
                  <a:cubicBezTo>
                    <a:pt x="544" y="0"/>
                    <a:pt x="502" y="15"/>
                    <a:pt x="458" y="48"/>
                  </a:cubicBezTo>
                  <a:cubicBezTo>
                    <a:pt x="1" y="388"/>
                    <a:pt x="1137" y="1289"/>
                    <a:pt x="1137" y="1289"/>
                  </a:cubicBezTo>
                  <a:cubicBezTo>
                    <a:pt x="1137" y="1289"/>
                    <a:pt x="956" y="0"/>
                    <a:pt x="5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1"/>
            <p:cNvSpPr/>
            <p:nvPr/>
          </p:nvSpPr>
          <p:spPr>
            <a:xfrm rot="-554324">
              <a:off x="6951263" y="2284812"/>
              <a:ext cx="90246" cy="97147"/>
            </a:xfrm>
            <a:custGeom>
              <a:rect b="b" l="l" r="r" t="t"/>
              <a:pathLst>
                <a:path extrusionOk="0" h="1267" w="1177">
                  <a:moveTo>
                    <a:pt x="1" y="0"/>
                  </a:moveTo>
                  <a:cubicBezTo>
                    <a:pt x="1" y="0"/>
                    <a:pt x="233" y="1267"/>
                    <a:pt x="603" y="1267"/>
                  </a:cubicBezTo>
                  <a:cubicBezTo>
                    <a:pt x="644" y="1267"/>
                    <a:pt x="688" y="1251"/>
                    <a:pt x="733" y="1215"/>
                  </a:cubicBezTo>
                  <a:cubicBezTo>
                    <a:pt x="1177" y="86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1"/>
            <p:cNvSpPr/>
            <p:nvPr/>
          </p:nvSpPr>
          <p:spPr>
            <a:xfrm rot="-554324">
              <a:off x="6926249" y="2191510"/>
              <a:ext cx="86489" cy="104508"/>
            </a:xfrm>
            <a:custGeom>
              <a:rect b="b" l="l" r="r" t="t"/>
              <a:pathLst>
                <a:path extrusionOk="0" h="1363" w="1128">
                  <a:moveTo>
                    <a:pt x="503" y="0"/>
                  </a:moveTo>
                  <a:cubicBezTo>
                    <a:pt x="1" y="0"/>
                    <a:pt x="148" y="1363"/>
                    <a:pt x="148" y="1363"/>
                  </a:cubicBezTo>
                  <a:cubicBezTo>
                    <a:pt x="148" y="1363"/>
                    <a:pt x="1128" y="83"/>
                    <a:pt x="553" y="4"/>
                  </a:cubicBezTo>
                  <a:cubicBezTo>
                    <a:pt x="536" y="1"/>
                    <a:pt x="519" y="0"/>
                    <a:pt x="50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"/>
            <p:cNvSpPr/>
            <p:nvPr/>
          </p:nvSpPr>
          <p:spPr>
            <a:xfrm rot="-554324">
              <a:off x="6885418" y="2293951"/>
              <a:ext cx="85416" cy="105428"/>
            </a:xfrm>
            <a:custGeom>
              <a:rect b="b" l="l" r="r" t="t"/>
              <a:pathLst>
                <a:path extrusionOk="0" h="1375" w="1114">
                  <a:moveTo>
                    <a:pt x="928" y="0"/>
                  </a:moveTo>
                  <a:cubicBezTo>
                    <a:pt x="928" y="0"/>
                    <a:pt x="1" y="1307"/>
                    <a:pt x="562" y="1372"/>
                  </a:cubicBezTo>
                  <a:cubicBezTo>
                    <a:pt x="577" y="1374"/>
                    <a:pt x="591" y="1375"/>
                    <a:pt x="605" y="1375"/>
                  </a:cubicBezTo>
                  <a:cubicBezTo>
                    <a:pt x="1114" y="1375"/>
                    <a:pt x="928" y="0"/>
                    <a:pt x="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"/>
            <p:cNvSpPr/>
            <p:nvPr/>
          </p:nvSpPr>
          <p:spPr>
            <a:xfrm rot="-554324">
              <a:off x="6938283" y="2228610"/>
              <a:ext cx="121299" cy="59883"/>
            </a:xfrm>
            <a:custGeom>
              <a:rect b="b" l="l" r="r" t="t"/>
              <a:pathLst>
                <a:path extrusionOk="0" h="781" w="1582">
                  <a:moveTo>
                    <a:pt x="1042" y="0"/>
                  </a:moveTo>
                  <a:cubicBezTo>
                    <a:pt x="638" y="0"/>
                    <a:pt x="1" y="781"/>
                    <a:pt x="1" y="781"/>
                  </a:cubicBezTo>
                  <a:cubicBezTo>
                    <a:pt x="1" y="781"/>
                    <a:pt x="1582" y="572"/>
                    <a:pt x="1255" y="114"/>
                  </a:cubicBezTo>
                  <a:cubicBezTo>
                    <a:pt x="1199" y="34"/>
                    <a:pt x="1125" y="0"/>
                    <a:pt x="10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"/>
            <p:cNvSpPr/>
            <p:nvPr/>
          </p:nvSpPr>
          <p:spPr>
            <a:xfrm rot="-554324">
              <a:off x="6836562" y="2300717"/>
              <a:ext cx="121299" cy="62336"/>
            </a:xfrm>
            <a:custGeom>
              <a:rect b="b" l="l" r="r" t="t"/>
              <a:pathLst>
                <a:path extrusionOk="0" h="813" w="1582">
                  <a:moveTo>
                    <a:pt x="1581" y="0"/>
                  </a:moveTo>
                  <a:cubicBezTo>
                    <a:pt x="1581" y="0"/>
                    <a:pt x="1" y="249"/>
                    <a:pt x="340" y="706"/>
                  </a:cubicBezTo>
                  <a:cubicBezTo>
                    <a:pt x="398" y="781"/>
                    <a:pt x="471" y="812"/>
                    <a:pt x="551" y="812"/>
                  </a:cubicBezTo>
                  <a:cubicBezTo>
                    <a:pt x="961" y="812"/>
                    <a:pt x="1581" y="0"/>
                    <a:pt x="15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"/>
            <p:cNvSpPr/>
            <p:nvPr/>
          </p:nvSpPr>
          <p:spPr>
            <a:xfrm rot="-554324">
              <a:off x="6946091" y="2283443"/>
              <a:ext cx="109568" cy="47155"/>
            </a:xfrm>
            <a:custGeom>
              <a:rect b="b" l="l" r="r" t="t"/>
              <a:pathLst>
                <a:path extrusionOk="0" h="615" w="1429">
                  <a:moveTo>
                    <a:pt x="386" y="1"/>
                  </a:moveTo>
                  <a:cubicBezTo>
                    <a:pt x="169" y="1"/>
                    <a:pt x="1" y="17"/>
                    <a:pt x="1" y="17"/>
                  </a:cubicBezTo>
                  <a:cubicBezTo>
                    <a:pt x="1" y="17"/>
                    <a:pt x="763" y="615"/>
                    <a:pt x="1148" y="615"/>
                  </a:cubicBezTo>
                  <a:cubicBezTo>
                    <a:pt x="1259" y="615"/>
                    <a:pt x="1339" y="565"/>
                    <a:pt x="1360" y="435"/>
                  </a:cubicBezTo>
                  <a:cubicBezTo>
                    <a:pt x="1429" y="64"/>
                    <a:pt x="812" y="1"/>
                    <a:pt x="3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"/>
            <p:cNvSpPr/>
            <p:nvPr/>
          </p:nvSpPr>
          <p:spPr>
            <a:xfrm rot="-554324">
              <a:off x="6842207" y="2260386"/>
              <a:ext cx="108801" cy="45315"/>
            </a:xfrm>
            <a:custGeom>
              <a:rect b="b" l="l" r="r" t="t"/>
              <a:pathLst>
                <a:path extrusionOk="0" h="591" w="1419">
                  <a:moveTo>
                    <a:pt x="263" y="1"/>
                  </a:moveTo>
                  <a:cubicBezTo>
                    <a:pt x="147" y="1"/>
                    <a:pt x="65" y="51"/>
                    <a:pt x="47" y="180"/>
                  </a:cubicBezTo>
                  <a:cubicBezTo>
                    <a:pt x="0" y="521"/>
                    <a:pt x="494" y="591"/>
                    <a:pt x="902" y="591"/>
                  </a:cubicBezTo>
                  <a:cubicBezTo>
                    <a:pt x="1180" y="591"/>
                    <a:pt x="1419" y="559"/>
                    <a:pt x="1419" y="559"/>
                  </a:cubicBezTo>
                  <a:cubicBezTo>
                    <a:pt x="1419" y="559"/>
                    <a:pt x="652" y="1"/>
                    <a:pt x="2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"/>
            <p:cNvSpPr/>
            <p:nvPr/>
          </p:nvSpPr>
          <p:spPr>
            <a:xfrm rot="-554324">
              <a:off x="6925098" y="2278016"/>
              <a:ext cx="45391" cy="35270"/>
            </a:xfrm>
            <a:custGeom>
              <a:rect b="b" l="l" r="r" t="t"/>
              <a:pathLst>
                <a:path extrusionOk="0" h="460" w="592">
                  <a:moveTo>
                    <a:pt x="291" y="1"/>
                  </a:moveTo>
                  <a:cubicBezTo>
                    <a:pt x="144" y="1"/>
                    <a:pt x="0" y="149"/>
                    <a:pt x="72" y="328"/>
                  </a:cubicBezTo>
                  <a:cubicBezTo>
                    <a:pt x="114" y="421"/>
                    <a:pt x="189" y="459"/>
                    <a:pt x="266" y="459"/>
                  </a:cubicBezTo>
                  <a:cubicBezTo>
                    <a:pt x="426" y="459"/>
                    <a:pt x="592" y="292"/>
                    <a:pt x="477" y="106"/>
                  </a:cubicBezTo>
                  <a:cubicBezTo>
                    <a:pt x="428" y="32"/>
                    <a:pt x="359" y="1"/>
                    <a:pt x="291" y="1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"/>
            <p:cNvSpPr/>
            <p:nvPr/>
          </p:nvSpPr>
          <p:spPr>
            <a:xfrm rot="-554324">
              <a:off x="6024776" y="1875231"/>
              <a:ext cx="677190" cy="544773"/>
            </a:xfrm>
            <a:custGeom>
              <a:rect b="b" l="l" r="r" t="t"/>
              <a:pathLst>
                <a:path extrusionOk="0" h="7105" w="8832">
                  <a:moveTo>
                    <a:pt x="4534" y="0"/>
                  </a:moveTo>
                  <a:cubicBezTo>
                    <a:pt x="654" y="0"/>
                    <a:pt x="40" y="5199"/>
                    <a:pt x="14" y="5487"/>
                  </a:cubicBezTo>
                  <a:lnTo>
                    <a:pt x="1" y="5500"/>
                  </a:lnTo>
                  <a:cubicBezTo>
                    <a:pt x="1" y="5500"/>
                    <a:pt x="382" y="7098"/>
                    <a:pt x="1025" y="7098"/>
                  </a:cubicBezTo>
                  <a:cubicBezTo>
                    <a:pt x="1045" y="7098"/>
                    <a:pt x="1065" y="7097"/>
                    <a:pt x="1085" y="7094"/>
                  </a:cubicBezTo>
                  <a:cubicBezTo>
                    <a:pt x="1764" y="6989"/>
                    <a:pt x="1921" y="5500"/>
                    <a:pt x="1921" y="5500"/>
                  </a:cubicBezTo>
                  <a:lnTo>
                    <a:pt x="1921" y="5500"/>
                  </a:lnTo>
                  <a:cubicBezTo>
                    <a:pt x="1921" y="5500"/>
                    <a:pt x="1895" y="7094"/>
                    <a:pt x="2686" y="7094"/>
                  </a:cubicBezTo>
                  <a:cubicBezTo>
                    <a:pt x="2692" y="7094"/>
                    <a:pt x="2698" y="7094"/>
                    <a:pt x="2705" y="7094"/>
                  </a:cubicBezTo>
                  <a:cubicBezTo>
                    <a:pt x="3397" y="7054"/>
                    <a:pt x="3593" y="5840"/>
                    <a:pt x="3632" y="5487"/>
                  </a:cubicBezTo>
                  <a:lnTo>
                    <a:pt x="3645" y="5487"/>
                  </a:lnTo>
                  <a:cubicBezTo>
                    <a:pt x="3658" y="5826"/>
                    <a:pt x="3724" y="6950"/>
                    <a:pt x="4390" y="6950"/>
                  </a:cubicBezTo>
                  <a:cubicBezTo>
                    <a:pt x="5017" y="6950"/>
                    <a:pt x="5226" y="5905"/>
                    <a:pt x="5278" y="5513"/>
                  </a:cubicBezTo>
                  <a:lnTo>
                    <a:pt x="5304" y="5513"/>
                  </a:lnTo>
                  <a:cubicBezTo>
                    <a:pt x="5354" y="5922"/>
                    <a:pt x="5521" y="7105"/>
                    <a:pt x="6139" y="7105"/>
                  </a:cubicBezTo>
                  <a:cubicBezTo>
                    <a:pt x="6173" y="7105"/>
                    <a:pt x="6208" y="7101"/>
                    <a:pt x="6245" y="7094"/>
                  </a:cubicBezTo>
                  <a:cubicBezTo>
                    <a:pt x="6859" y="6963"/>
                    <a:pt x="7055" y="5931"/>
                    <a:pt x="7107" y="5435"/>
                  </a:cubicBezTo>
                  <a:lnTo>
                    <a:pt x="7146" y="5435"/>
                  </a:lnTo>
                  <a:cubicBezTo>
                    <a:pt x="7285" y="5939"/>
                    <a:pt x="7679" y="6954"/>
                    <a:pt x="8141" y="6954"/>
                  </a:cubicBezTo>
                  <a:cubicBezTo>
                    <a:pt x="8158" y="6954"/>
                    <a:pt x="8175" y="6953"/>
                    <a:pt x="8191" y="6950"/>
                  </a:cubicBezTo>
                  <a:cubicBezTo>
                    <a:pt x="8832" y="6845"/>
                    <a:pt x="8832" y="5382"/>
                    <a:pt x="8832" y="5382"/>
                  </a:cubicBezTo>
                  <a:cubicBezTo>
                    <a:pt x="8832" y="5382"/>
                    <a:pt x="8531" y="0"/>
                    <a:pt x="45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"/>
            <p:cNvSpPr/>
            <p:nvPr/>
          </p:nvSpPr>
          <p:spPr>
            <a:xfrm rot="-554324">
              <a:off x="6045128" y="2284018"/>
              <a:ext cx="683171" cy="14108"/>
            </a:xfrm>
            <a:custGeom>
              <a:rect b="b" l="l" r="r" t="t"/>
              <a:pathLst>
                <a:path extrusionOk="0" h="184" w="8910">
                  <a:moveTo>
                    <a:pt x="8871" y="0"/>
                  </a:moveTo>
                  <a:lnTo>
                    <a:pt x="40" y="105"/>
                  </a:lnTo>
                  <a:cubicBezTo>
                    <a:pt x="14" y="105"/>
                    <a:pt x="1" y="118"/>
                    <a:pt x="1" y="144"/>
                  </a:cubicBezTo>
                  <a:cubicBezTo>
                    <a:pt x="1" y="170"/>
                    <a:pt x="14" y="183"/>
                    <a:pt x="40" y="183"/>
                  </a:cubicBezTo>
                  <a:lnTo>
                    <a:pt x="8871" y="79"/>
                  </a:lnTo>
                  <a:cubicBezTo>
                    <a:pt x="8897" y="79"/>
                    <a:pt x="8910" y="52"/>
                    <a:pt x="8910" y="39"/>
                  </a:cubicBezTo>
                  <a:cubicBezTo>
                    <a:pt x="8910" y="13"/>
                    <a:pt x="8897" y="0"/>
                    <a:pt x="8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"/>
            <p:cNvSpPr/>
            <p:nvPr/>
          </p:nvSpPr>
          <p:spPr>
            <a:xfrm rot="-554324">
              <a:off x="6160322" y="1887790"/>
              <a:ext cx="195444" cy="428534"/>
            </a:xfrm>
            <a:custGeom>
              <a:rect b="b" l="l" r="r" t="t"/>
              <a:pathLst>
                <a:path extrusionOk="0" h="5589" w="2549">
                  <a:moveTo>
                    <a:pt x="2509" y="0"/>
                  </a:moveTo>
                  <a:cubicBezTo>
                    <a:pt x="2499" y="0"/>
                    <a:pt x="2489" y="3"/>
                    <a:pt x="2483" y="10"/>
                  </a:cubicBezTo>
                  <a:cubicBezTo>
                    <a:pt x="889" y="1551"/>
                    <a:pt x="1" y="3511"/>
                    <a:pt x="1" y="5523"/>
                  </a:cubicBezTo>
                  <a:lnTo>
                    <a:pt x="1" y="5549"/>
                  </a:lnTo>
                  <a:cubicBezTo>
                    <a:pt x="1" y="5575"/>
                    <a:pt x="27" y="5588"/>
                    <a:pt x="40" y="5588"/>
                  </a:cubicBezTo>
                  <a:cubicBezTo>
                    <a:pt x="66" y="5588"/>
                    <a:pt x="79" y="5575"/>
                    <a:pt x="79" y="5562"/>
                  </a:cubicBezTo>
                  <a:lnTo>
                    <a:pt x="79" y="5523"/>
                  </a:lnTo>
                  <a:cubicBezTo>
                    <a:pt x="79" y="3537"/>
                    <a:pt x="902" y="1682"/>
                    <a:pt x="2457" y="141"/>
                  </a:cubicBezTo>
                  <a:lnTo>
                    <a:pt x="2457" y="141"/>
                  </a:lnTo>
                  <a:lnTo>
                    <a:pt x="1699" y="5484"/>
                  </a:lnTo>
                  <a:cubicBezTo>
                    <a:pt x="1699" y="5497"/>
                    <a:pt x="1712" y="5523"/>
                    <a:pt x="1725" y="5523"/>
                  </a:cubicBezTo>
                  <a:cubicBezTo>
                    <a:pt x="1751" y="5523"/>
                    <a:pt x="1764" y="5510"/>
                    <a:pt x="1777" y="5497"/>
                  </a:cubicBezTo>
                  <a:lnTo>
                    <a:pt x="2548" y="49"/>
                  </a:lnTo>
                  <a:cubicBezTo>
                    <a:pt x="2548" y="23"/>
                    <a:pt x="2548" y="10"/>
                    <a:pt x="2535" y="10"/>
                  </a:cubicBezTo>
                  <a:cubicBezTo>
                    <a:pt x="2529" y="3"/>
                    <a:pt x="2519" y="0"/>
                    <a:pt x="25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"/>
            <p:cNvSpPr/>
            <p:nvPr/>
          </p:nvSpPr>
          <p:spPr>
            <a:xfrm rot="-554324">
              <a:off x="6352339" y="1866887"/>
              <a:ext cx="76905" cy="415730"/>
            </a:xfrm>
            <a:custGeom>
              <a:rect b="b" l="l" r="r" t="t"/>
              <a:pathLst>
                <a:path extrusionOk="0" h="5422" w="1003">
                  <a:moveTo>
                    <a:pt x="48" y="1"/>
                  </a:moveTo>
                  <a:cubicBezTo>
                    <a:pt x="26" y="1"/>
                    <a:pt x="1" y="27"/>
                    <a:pt x="9" y="52"/>
                  </a:cubicBezTo>
                  <a:cubicBezTo>
                    <a:pt x="649" y="1750"/>
                    <a:pt x="937" y="3566"/>
                    <a:pt x="858" y="5382"/>
                  </a:cubicBezTo>
                  <a:cubicBezTo>
                    <a:pt x="858" y="5395"/>
                    <a:pt x="871" y="5421"/>
                    <a:pt x="884" y="5421"/>
                  </a:cubicBezTo>
                  <a:cubicBezTo>
                    <a:pt x="911" y="5421"/>
                    <a:pt x="924" y="5408"/>
                    <a:pt x="924" y="5382"/>
                  </a:cubicBezTo>
                  <a:cubicBezTo>
                    <a:pt x="1002" y="3553"/>
                    <a:pt x="715" y="1737"/>
                    <a:pt x="75" y="26"/>
                  </a:cubicBezTo>
                  <a:cubicBezTo>
                    <a:pt x="70" y="8"/>
                    <a:pt x="59" y="1"/>
                    <a:pt x="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"/>
            <p:cNvSpPr/>
            <p:nvPr/>
          </p:nvSpPr>
          <p:spPr>
            <a:xfrm rot="-554324">
              <a:off x="6358241" y="1853385"/>
              <a:ext cx="230484" cy="419794"/>
            </a:xfrm>
            <a:custGeom>
              <a:rect b="b" l="l" r="r" t="t"/>
              <a:pathLst>
                <a:path extrusionOk="0" h="5475" w="3006">
                  <a:moveTo>
                    <a:pt x="53" y="1"/>
                  </a:moveTo>
                  <a:cubicBezTo>
                    <a:pt x="40" y="1"/>
                    <a:pt x="14" y="1"/>
                    <a:pt x="1" y="27"/>
                  </a:cubicBezTo>
                  <a:cubicBezTo>
                    <a:pt x="1" y="40"/>
                    <a:pt x="1" y="66"/>
                    <a:pt x="27" y="79"/>
                  </a:cubicBezTo>
                  <a:cubicBezTo>
                    <a:pt x="27" y="79"/>
                    <a:pt x="693" y="419"/>
                    <a:pt x="1803" y="1974"/>
                  </a:cubicBezTo>
                  <a:cubicBezTo>
                    <a:pt x="2927" y="3528"/>
                    <a:pt x="2626" y="5409"/>
                    <a:pt x="2626" y="5435"/>
                  </a:cubicBezTo>
                  <a:cubicBezTo>
                    <a:pt x="2613" y="5448"/>
                    <a:pt x="2626" y="5475"/>
                    <a:pt x="2652" y="5475"/>
                  </a:cubicBezTo>
                  <a:cubicBezTo>
                    <a:pt x="2679" y="5475"/>
                    <a:pt x="2692" y="5461"/>
                    <a:pt x="2705" y="5448"/>
                  </a:cubicBezTo>
                  <a:cubicBezTo>
                    <a:pt x="2705" y="5422"/>
                    <a:pt x="3005" y="3502"/>
                    <a:pt x="1869" y="1921"/>
                  </a:cubicBezTo>
                  <a:cubicBezTo>
                    <a:pt x="732" y="354"/>
                    <a:pt x="79" y="27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"/>
            <p:cNvSpPr/>
            <p:nvPr/>
          </p:nvSpPr>
          <p:spPr>
            <a:xfrm rot="-554324">
              <a:off x="6269292" y="1838792"/>
              <a:ext cx="108188" cy="63410"/>
            </a:xfrm>
            <a:custGeom>
              <a:rect b="b" l="l" r="r" t="t"/>
              <a:pathLst>
                <a:path extrusionOk="0" h="827" w="1411">
                  <a:moveTo>
                    <a:pt x="673" y="1"/>
                  </a:moveTo>
                  <a:cubicBezTo>
                    <a:pt x="331" y="1"/>
                    <a:pt x="0" y="577"/>
                    <a:pt x="0" y="577"/>
                  </a:cubicBezTo>
                  <a:cubicBezTo>
                    <a:pt x="159" y="737"/>
                    <a:pt x="376" y="827"/>
                    <a:pt x="606" y="827"/>
                  </a:cubicBezTo>
                  <a:cubicBezTo>
                    <a:pt x="622" y="827"/>
                    <a:pt x="638" y="827"/>
                    <a:pt x="653" y="826"/>
                  </a:cubicBezTo>
                  <a:cubicBezTo>
                    <a:pt x="928" y="800"/>
                    <a:pt x="1189" y="708"/>
                    <a:pt x="1411" y="564"/>
                  </a:cubicBezTo>
                  <a:cubicBezTo>
                    <a:pt x="1411" y="564"/>
                    <a:pt x="1058" y="29"/>
                    <a:pt x="705" y="3"/>
                  </a:cubicBezTo>
                  <a:cubicBezTo>
                    <a:pt x="695" y="1"/>
                    <a:pt x="684" y="1"/>
                    <a:pt x="6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"/>
            <p:cNvSpPr/>
            <p:nvPr/>
          </p:nvSpPr>
          <p:spPr>
            <a:xfrm rot="-554324">
              <a:off x="6246691" y="1759224"/>
              <a:ext cx="111255" cy="94386"/>
            </a:xfrm>
            <a:custGeom>
              <a:rect b="b" l="l" r="r" t="t"/>
              <a:pathLst>
                <a:path extrusionOk="0" h="1231" w="1451">
                  <a:moveTo>
                    <a:pt x="836" y="146"/>
                  </a:moveTo>
                  <a:cubicBezTo>
                    <a:pt x="1085" y="146"/>
                    <a:pt x="1294" y="355"/>
                    <a:pt x="1294" y="616"/>
                  </a:cubicBezTo>
                  <a:cubicBezTo>
                    <a:pt x="1294" y="898"/>
                    <a:pt x="1068" y="1085"/>
                    <a:pt x="829" y="1085"/>
                  </a:cubicBezTo>
                  <a:cubicBezTo>
                    <a:pt x="714" y="1085"/>
                    <a:pt x="595" y="1041"/>
                    <a:pt x="497" y="943"/>
                  </a:cubicBezTo>
                  <a:cubicBezTo>
                    <a:pt x="209" y="656"/>
                    <a:pt x="418" y="146"/>
                    <a:pt x="836" y="146"/>
                  </a:cubicBezTo>
                  <a:close/>
                  <a:moveTo>
                    <a:pt x="829" y="1"/>
                  </a:moveTo>
                  <a:cubicBezTo>
                    <a:pt x="676" y="1"/>
                    <a:pt x="520" y="58"/>
                    <a:pt x="392" y="185"/>
                  </a:cubicBezTo>
                  <a:cubicBezTo>
                    <a:pt x="0" y="564"/>
                    <a:pt x="288" y="1230"/>
                    <a:pt x="836" y="1230"/>
                  </a:cubicBezTo>
                  <a:cubicBezTo>
                    <a:pt x="1176" y="1230"/>
                    <a:pt x="1450" y="956"/>
                    <a:pt x="1450" y="616"/>
                  </a:cubicBezTo>
                  <a:cubicBezTo>
                    <a:pt x="1450" y="246"/>
                    <a:pt x="1147" y="1"/>
                    <a:pt x="8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"/>
            <p:cNvSpPr/>
            <p:nvPr/>
          </p:nvSpPr>
          <p:spPr>
            <a:xfrm rot="-554324">
              <a:off x="6276554" y="1512017"/>
              <a:ext cx="11118" cy="253486"/>
            </a:xfrm>
            <a:custGeom>
              <a:rect b="b" l="l" r="r" t="t"/>
              <a:pathLst>
                <a:path extrusionOk="0" h="3306" w="145">
                  <a:moveTo>
                    <a:pt x="1" y="1"/>
                  </a:moveTo>
                  <a:lnTo>
                    <a:pt x="1" y="3306"/>
                  </a:lnTo>
                  <a:lnTo>
                    <a:pt x="145" y="3306"/>
                  </a:lnTo>
                  <a:lnTo>
                    <a:pt x="1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"/>
            <p:cNvSpPr/>
            <p:nvPr/>
          </p:nvSpPr>
          <p:spPr>
            <a:xfrm rot="-554324">
              <a:off x="6336875" y="3600286"/>
              <a:ext cx="118232" cy="102897"/>
            </a:xfrm>
            <a:custGeom>
              <a:rect b="b" l="l" r="r" t="t"/>
              <a:pathLst>
                <a:path extrusionOk="0" h="1342" w="1542">
                  <a:moveTo>
                    <a:pt x="1542" y="1"/>
                  </a:moveTo>
                  <a:lnTo>
                    <a:pt x="0" y="40"/>
                  </a:lnTo>
                  <a:lnTo>
                    <a:pt x="222" y="588"/>
                  </a:lnTo>
                  <a:lnTo>
                    <a:pt x="457" y="1176"/>
                  </a:lnTo>
                  <a:cubicBezTo>
                    <a:pt x="498" y="1286"/>
                    <a:pt x="597" y="1341"/>
                    <a:pt x="696" y="1341"/>
                  </a:cubicBezTo>
                  <a:cubicBezTo>
                    <a:pt x="787" y="1341"/>
                    <a:pt x="878" y="1296"/>
                    <a:pt x="928" y="1202"/>
                  </a:cubicBezTo>
                  <a:lnTo>
                    <a:pt x="1489" y="105"/>
                  </a:lnTo>
                  <a:lnTo>
                    <a:pt x="1542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"/>
            <p:cNvSpPr/>
            <p:nvPr/>
          </p:nvSpPr>
          <p:spPr>
            <a:xfrm rot="-554324">
              <a:off x="6332240" y="3600661"/>
              <a:ext cx="118232" cy="45161"/>
            </a:xfrm>
            <a:custGeom>
              <a:rect b="b" l="l" r="r" t="t"/>
              <a:pathLst>
                <a:path extrusionOk="0" h="589" w="1542">
                  <a:moveTo>
                    <a:pt x="1542" y="1"/>
                  </a:moveTo>
                  <a:lnTo>
                    <a:pt x="0" y="40"/>
                  </a:lnTo>
                  <a:lnTo>
                    <a:pt x="222" y="588"/>
                  </a:lnTo>
                  <a:lnTo>
                    <a:pt x="1489" y="105"/>
                  </a:lnTo>
                  <a:lnTo>
                    <a:pt x="1542" y="1"/>
                  </a:lnTo>
                  <a:close/>
                </a:path>
              </a:pathLst>
            </a:custGeom>
            <a:solidFill>
              <a:srgbClr val="1501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"/>
            <p:cNvSpPr/>
            <p:nvPr/>
          </p:nvSpPr>
          <p:spPr>
            <a:xfrm rot="-554324">
              <a:off x="7978012" y="3333309"/>
              <a:ext cx="118232" cy="102897"/>
            </a:xfrm>
            <a:custGeom>
              <a:rect b="b" l="l" r="r" t="t"/>
              <a:pathLst>
                <a:path extrusionOk="0" h="1342" w="1542">
                  <a:moveTo>
                    <a:pt x="1542" y="1"/>
                  </a:moveTo>
                  <a:lnTo>
                    <a:pt x="0" y="27"/>
                  </a:lnTo>
                  <a:lnTo>
                    <a:pt x="223" y="588"/>
                  </a:lnTo>
                  <a:lnTo>
                    <a:pt x="458" y="1176"/>
                  </a:lnTo>
                  <a:cubicBezTo>
                    <a:pt x="499" y="1286"/>
                    <a:pt x="597" y="1341"/>
                    <a:pt x="695" y="1341"/>
                  </a:cubicBezTo>
                  <a:cubicBezTo>
                    <a:pt x="784" y="1341"/>
                    <a:pt x="871" y="1296"/>
                    <a:pt x="915" y="1202"/>
                  </a:cubicBezTo>
                  <a:lnTo>
                    <a:pt x="1490" y="105"/>
                  </a:lnTo>
                  <a:lnTo>
                    <a:pt x="1542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"/>
            <p:cNvSpPr/>
            <p:nvPr/>
          </p:nvSpPr>
          <p:spPr>
            <a:xfrm rot="-554324">
              <a:off x="7973378" y="3333683"/>
              <a:ext cx="118232" cy="45161"/>
            </a:xfrm>
            <a:custGeom>
              <a:rect b="b" l="l" r="r" t="t"/>
              <a:pathLst>
                <a:path extrusionOk="0" h="589" w="1542">
                  <a:moveTo>
                    <a:pt x="1542" y="1"/>
                  </a:moveTo>
                  <a:lnTo>
                    <a:pt x="0" y="40"/>
                  </a:lnTo>
                  <a:lnTo>
                    <a:pt x="223" y="588"/>
                  </a:lnTo>
                  <a:lnTo>
                    <a:pt x="1490" y="105"/>
                  </a:lnTo>
                  <a:lnTo>
                    <a:pt x="1542" y="1"/>
                  </a:lnTo>
                  <a:close/>
                </a:path>
              </a:pathLst>
            </a:custGeom>
            <a:solidFill>
              <a:srgbClr val="1501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"/>
            <p:cNvSpPr/>
            <p:nvPr/>
          </p:nvSpPr>
          <p:spPr>
            <a:xfrm rot="-554324">
              <a:off x="6182131" y="3103958"/>
              <a:ext cx="1983266" cy="190383"/>
            </a:xfrm>
            <a:custGeom>
              <a:rect b="b" l="l" r="r" t="t"/>
              <a:pathLst>
                <a:path extrusionOk="0" h="2483" w="25866">
                  <a:moveTo>
                    <a:pt x="288" y="0"/>
                  </a:moveTo>
                  <a:cubicBezTo>
                    <a:pt x="131" y="0"/>
                    <a:pt x="0" y="131"/>
                    <a:pt x="0" y="288"/>
                  </a:cubicBezTo>
                  <a:lnTo>
                    <a:pt x="0" y="2195"/>
                  </a:lnTo>
                  <a:cubicBezTo>
                    <a:pt x="0" y="2286"/>
                    <a:pt x="53" y="2378"/>
                    <a:pt x="131" y="2430"/>
                  </a:cubicBezTo>
                  <a:cubicBezTo>
                    <a:pt x="183" y="2469"/>
                    <a:pt x="235" y="2482"/>
                    <a:pt x="301" y="2482"/>
                  </a:cubicBezTo>
                  <a:lnTo>
                    <a:pt x="25579" y="2482"/>
                  </a:lnTo>
                  <a:cubicBezTo>
                    <a:pt x="25631" y="2482"/>
                    <a:pt x="25683" y="2469"/>
                    <a:pt x="25735" y="2430"/>
                  </a:cubicBezTo>
                  <a:cubicBezTo>
                    <a:pt x="25774" y="2417"/>
                    <a:pt x="25801" y="2378"/>
                    <a:pt x="25827" y="2339"/>
                  </a:cubicBezTo>
                  <a:cubicBezTo>
                    <a:pt x="25840" y="2326"/>
                    <a:pt x="25840" y="2313"/>
                    <a:pt x="25840" y="2300"/>
                  </a:cubicBezTo>
                  <a:cubicBezTo>
                    <a:pt x="25866" y="2273"/>
                    <a:pt x="25866" y="2234"/>
                    <a:pt x="25866" y="2195"/>
                  </a:cubicBezTo>
                  <a:lnTo>
                    <a:pt x="25866" y="288"/>
                  </a:lnTo>
                  <a:cubicBezTo>
                    <a:pt x="25866" y="131"/>
                    <a:pt x="25735" y="0"/>
                    <a:pt x="255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"/>
            <p:cNvSpPr/>
            <p:nvPr/>
          </p:nvSpPr>
          <p:spPr>
            <a:xfrm rot="-554324">
              <a:off x="6192357" y="3229501"/>
              <a:ext cx="1981272" cy="65173"/>
            </a:xfrm>
            <a:custGeom>
              <a:rect b="b" l="l" r="r" t="t"/>
              <a:pathLst>
                <a:path extrusionOk="0" h="850" w="25840">
                  <a:moveTo>
                    <a:pt x="0" y="0"/>
                  </a:moveTo>
                  <a:lnTo>
                    <a:pt x="0" y="549"/>
                  </a:lnTo>
                  <a:cubicBezTo>
                    <a:pt x="0" y="654"/>
                    <a:pt x="53" y="745"/>
                    <a:pt x="131" y="797"/>
                  </a:cubicBezTo>
                  <a:cubicBezTo>
                    <a:pt x="183" y="823"/>
                    <a:pt x="235" y="849"/>
                    <a:pt x="301" y="849"/>
                  </a:cubicBezTo>
                  <a:lnTo>
                    <a:pt x="20314" y="849"/>
                  </a:lnTo>
                  <a:lnTo>
                    <a:pt x="23985" y="745"/>
                  </a:lnTo>
                  <a:lnTo>
                    <a:pt x="25827" y="706"/>
                  </a:lnTo>
                  <a:cubicBezTo>
                    <a:pt x="25840" y="693"/>
                    <a:pt x="25840" y="680"/>
                    <a:pt x="25840" y="6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"/>
            <p:cNvSpPr/>
            <p:nvPr/>
          </p:nvSpPr>
          <p:spPr>
            <a:xfrm rot="-554324">
              <a:off x="6211562" y="3284834"/>
              <a:ext cx="1983266" cy="190460"/>
            </a:xfrm>
            <a:custGeom>
              <a:rect b="b" l="l" r="r" t="t"/>
              <a:pathLst>
                <a:path extrusionOk="0" h="2484" w="25866">
                  <a:moveTo>
                    <a:pt x="301" y="1"/>
                  </a:moveTo>
                  <a:cubicBezTo>
                    <a:pt x="131" y="1"/>
                    <a:pt x="0" y="132"/>
                    <a:pt x="0" y="288"/>
                  </a:cubicBezTo>
                  <a:lnTo>
                    <a:pt x="0" y="2196"/>
                  </a:lnTo>
                  <a:cubicBezTo>
                    <a:pt x="0" y="2352"/>
                    <a:pt x="131" y="2483"/>
                    <a:pt x="301" y="2483"/>
                  </a:cubicBezTo>
                  <a:lnTo>
                    <a:pt x="25579" y="2483"/>
                  </a:lnTo>
                  <a:cubicBezTo>
                    <a:pt x="25735" y="2483"/>
                    <a:pt x="25866" y="2352"/>
                    <a:pt x="25866" y="2196"/>
                  </a:cubicBezTo>
                  <a:lnTo>
                    <a:pt x="25866" y="288"/>
                  </a:lnTo>
                  <a:cubicBezTo>
                    <a:pt x="25866" y="132"/>
                    <a:pt x="25735" y="1"/>
                    <a:pt x="255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"/>
            <p:cNvSpPr/>
            <p:nvPr/>
          </p:nvSpPr>
          <p:spPr>
            <a:xfrm rot="-554324">
              <a:off x="6171273" y="3104836"/>
              <a:ext cx="1983266" cy="55129"/>
            </a:xfrm>
            <a:custGeom>
              <a:rect b="b" l="l" r="r" t="t"/>
              <a:pathLst>
                <a:path extrusionOk="0" h="719" w="25866">
                  <a:moveTo>
                    <a:pt x="288" y="0"/>
                  </a:moveTo>
                  <a:cubicBezTo>
                    <a:pt x="131" y="0"/>
                    <a:pt x="0" y="131"/>
                    <a:pt x="0" y="288"/>
                  </a:cubicBezTo>
                  <a:lnTo>
                    <a:pt x="0" y="719"/>
                  </a:lnTo>
                  <a:lnTo>
                    <a:pt x="25866" y="719"/>
                  </a:lnTo>
                  <a:lnTo>
                    <a:pt x="25866" y="288"/>
                  </a:lnTo>
                  <a:cubicBezTo>
                    <a:pt x="25866" y="131"/>
                    <a:pt x="25735" y="0"/>
                    <a:pt x="255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1"/>
            <p:cNvSpPr/>
            <p:nvPr/>
          </p:nvSpPr>
          <p:spPr>
            <a:xfrm rot="-554324">
              <a:off x="7379832" y="2330745"/>
              <a:ext cx="796419" cy="700729"/>
            </a:xfrm>
            <a:custGeom>
              <a:rect b="b" l="l" r="r" t="t"/>
              <a:pathLst>
                <a:path extrusionOk="0" h="9139" w="10387">
                  <a:moveTo>
                    <a:pt x="1150" y="0"/>
                  </a:moveTo>
                  <a:cubicBezTo>
                    <a:pt x="896" y="0"/>
                    <a:pt x="766" y="324"/>
                    <a:pt x="432" y="2004"/>
                  </a:cubicBezTo>
                  <a:cubicBezTo>
                    <a:pt x="1" y="4172"/>
                    <a:pt x="328" y="8875"/>
                    <a:pt x="328" y="8875"/>
                  </a:cubicBezTo>
                  <a:cubicBezTo>
                    <a:pt x="328" y="8875"/>
                    <a:pt x="7199" y="8966"/>
                    <a:pt x="7539" y="8966"/>
                  </a:cubicBezTo>
                  <a:cubicBezTo>
                    <a:pt x="7845" y="8966"/>
                    <a:pt x="8323" y="9139"/>
                    <a:pt x="8651" y="9139"/>
                  </a:cubicBezTo>
                  <a:cubicBezTo>
                    <a:pt x="8673" y="9139"/>
                    <a:pt x="8694" y="9138"/>
                    <a:pt x="8714" y="9136"/>
                  </a:cubicBezTo>
                  <a:lnTo>
                    <a:pt x="8753" y="9123"/>
                  </a:lnTo>
                  <a:cubicBezTo>
                    <a:pt x="8767" y="9123"/>
                    <a:pt x="8780" y="9110"/>
                    <a:pt x="8780" y="9097"/>
                  </a:cubicBezTo>
                  <a:cubicBezTo>
                    <a:pt x="8936" y="8940"/>
                    <a:pt x="8427" y="8170"/>
                    <a:pt x="8126" y="7686"/>
                  </a:cubicBezTo>
                  <a:cubicBezTo>
                    <a:pt x="7800" y="7164"/>
                    <a:pt x="7787" y="6079"/>
                    <a:pt x="8375" y="4721"/>
                  </a:cubicBezTo>
                  <a:cubicBezTo>
                    <a:pt x="8976" y="3375"/>
                    <a:pt x="10386" y="2095"/>
                    <a:pt x="10060" y="1834"/>
                  </a:cubicBezTo>
                  <a:cubicBezTo>
                    <a:pt x="9985" y="1802"/>
                    <a:pt x="9909" y="1778"/>
                    <a:pt x="9827" y="1778"/>
                  </a:cubicBezTo>
                  <a:cubicBezTo>
                    <a:pt x="9809" y="1778"/>
                    <a:pt x="9791" y="1779"/>
                    <a:pt x="9772" y="1782"/>
                  </a:cubicBezTo>
                  <a:lnTo>
                    <a:pt x="9720" y="1782"/>
                  </a:lnTo>
                  <a:cubicBezTo>
                    <a:pt x="9693" y="1781"/>
                    <a:pt x="9664" y="1781"/>
                    <a:pt x="9634" y="1781"/>
                  </a:cubicBezTo>
                  <a:cubicBezTo>
                    <a:pt x="8879" y="1781"/>
                    <a:pt x="7282" y="1974"/>
                    <a:pt x="5781" y="1974"/>
                  </a:cubicBezTo>
                  <a:cubicBezTo>
                    <a:pt x="4910" y="1974"/>
                    <a:pt x="4072" y="1909"/>
                    <a:pt x="3450" y="1703"/>
                  </a:cubicBezTo>
                  <a:cubicBezTo>
                    <a:pt x="1451" y="1037"/>
                    <a:pt x="1869" y="188"/>
                    <a:pt x="1412" y="57"/>
                  </a:cubicBezTo>
                  <a:cubicBezTo>
                    <a:pt x="1309" y="28"/>
                    <a:pt x="1224" y="0"/>
                    <a:pt x="11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"/>
            <p:cNvSpPr/>
            <p:nvPr/>
          </p:nvSpPr>
          <p:spPr>
            <a:xfrm rot="-554324">
              <a:off x="7931411" y="2426449"/>
              <a:ext cx="206408" cy="563022"/>
            </a:xfrm>
            <a:custGeom>
              <a:rect b="b" l="l" r="r" t="t"/>
              <a:pathLst>
                <a:path extrusionOk="0" h="7343" w="2692">
                  <a:moveTo>
                    <a:pt x="2626" y="1"/>
                  </a:moveTo>
                  <a:cubicBezTo>
                    <a:pt x="2417" y="275"/>
                    <a:pt x="2182" y="523"/>
                    <a:pt x="1960" y="784"/>
                  </a:cubicBezTo>
                  <a:cubicBezTo>
                    <a:pt x="1686" y="1085"/>
                    <a:pt x="1411" y="1385"/>
                    <a:pt x="1163" y="1712"/>
                  </a:cubicBezTo>
                  <a:cubicBezTo>
                    <a:pt x="536" y="2496"/>
                    <a:pt x="209" y="3240"/>
                    <a:pt x="144" y="3946"/>
                  </a:cubicBezTo>
                  <a:cubicBezTo>
                    <a:pt x="0" y="5396"/>
                    <a:pt x="915" y="6624"/>
                    <a:pt x="1659" y="7342"/>
                  </a:cubicBezTo>
                  <a:cubicBezTo>
                    <a:pt x="1673" y="7342"/>
                    <a:pt x="1686" y="7329"/>
                    <a:pt x="1686" y="7316"/>
                  </a:cubicBezTo>
                  <a:cubicBezTo>
                    <a:pt x="967" y="6598"/>
                    <a:pt x="40" y="5383"/>
                    <a:pt x="183" y="3959"/>
                  </a:cubicBezTo>
                  <a:cubicBezTo>
                    <a:pt x="249" y="3240"/>
                    <a:pt x="588" y="2522"/>
                    <a:pt x="1189" y="1738"/>
                  </a:cubicBezTo>
                  <a:cubicBezTo>
                    <a:pt x="1437" y="1425"/>
                    <a:pt x="1725" y="1111"/>
                    <a:pt x="1986" y="811"/>
                  </a:cubicBezTo>
                  <a:cubicBezTo>
                    <a:pt x="2221" y="549"/>
                    <a:pt x="2469" y="275"/>
                    <a:pt x="26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"/>
            <p:cNvSpPr/>
            <p:nvPr/>
          </p:nvSpPr>
          <p:spPr>
            <a:xfrm rot="-554324">
              <a:off x="7020095" y="2582851"/>
              <a:ext cx="638163" cy="515100"/>
            </a:xfrm>
            <a:custGeom>
              <a:rect b="b" l="l" r="r" t="t"/>
              <a:pathLst>
                <a:path extrusionOk="0" h="6718" w="8323">
                  <a:moveTo>
                    <a:pt x="1186" y="1"/>
                  </a:moveTo>
                  <a:cubicBezTo>
                    <a:pt x="1163" y="1"/>
                    <a:pt x="1142" y="5"/>
                    <a:pt x="1124" y="14"/>
                  </a:cubicBezTo>
                  <a:cubicBezTo>
                    <a:pt x="941" y="132"/>
                    <a:pt x="1059" y="563"/>
                    <a:pt x="1085" y="720"/>
                  </a:cubicBezTo>
                  <a:cubicBezTo>
                    <a:pt x="1137" y="1073"/>
                    <a:pt x="1203" y="1412"/>
                    <a:pt x="1242" y="1765"/>
                  </a:cubicBezTo>
                  <a:cubicBezTo>
                    <a:pt x="1333" y="2444"/>
                    <a:pt x="1346" y="3123"/>
                    <a:pt x="1294" y="3816"/>
                  </a:cubicBezTo>
                  <a:cubicBezTo>
                    <a:pt x="1190" y="4992"/>
                    <a:pt x="863" y="5462"/>
                    <a:pt x="550" y="5788"/>
                  </a:cubicBezTo>
                  <a:cubicBezTo>
                    <a:pt x="341" y="6011"/>
                    <a:pt x="158" y="6246"/>
                    <a:pt x="1" y="6507"/>
                  </a:cubicBezTo>
                  <a:cubicBezTo>
                    <a:pt x="1" y="6615"/>
                    <a:pt x="718" y="6647"/>
                    <a:pt x="1672" y="6647"/>
                  </a:cubicBezTo>
                  <a:cubicBezTo>
                    <a:pt x="3092" y="6647"/>
                    <a:pt x="5035" y="6575"/>
                    <a:pt x="5910" y="6575"/>
                  </a:cubicBezTo>
                  <a:cubicBezTo>
                    <a:pt x="6088" y="6575"/>
                    <a:pt x="6221" y="6578"/>
                    <a:pt x="6297" y="6585"/>
                  </a:cubicBezTo>
                  <a:cubicBezTo>
                    <a:pt x="6859" y="6638"/>
                    <a:pt x="7257" y="6717"/>
                    <a:pt x="7478" y="6717"/>
                  </a:cubicBezTo>
                  <a:cubicBezTo>
                    <a:pt x="7530" y="6717"/>
                    <a:pt x="7572" y="6713"/>
                    <a:pt x="7604" y="6703"/>
                  </a:cubicBezTo>
                  <a:cubicBezTo>
                    <a:pt x="7787" y="6638"/>
                    <a:pt x="7303" y="5932"/>
                    <a:pt x="7212" y="4574"/>
                  </a:cubicBezTo>
                  <a:cubicBezTo>
                    <a:pt x="7120" y="3215"/>
                    <a:pt x="7656" y="1582"/>
                    <a:pt x="7761" y="1295"/>
                  </a:cubicBezTo>
                  <a:cubicBezTo>
                    <a:pt x="7865" y="1007"/>
                    <a:pt x="8322" y="432"/>
                    <a:pt x="8152" y="289"/>
                  </a:cubicBezTo>
                  <a:cubicBezTo>
                    <a:pt x="8134" y="272"/>
                    <a:pt x="8091" y="264"/>
                    <a:pt x="8029" y="264"/>
                  </a:cubicBezTo>
                  <a:cubicBezTo>
                    <a:pt x="7516" y="264"/>
                    <a:pt x="5665" y="782"/>
                    <a:pt x="4665" y="968"/>
                  </a:cubicBezTo>
                  <a:cubicBezTo>
                    <a:pt x="4491" y="992"/>
                    <a:pt x="4315" y="1004"/>
                    <a:pt x="4140" y="1004"/>
                  </a:cubicBezTo>
                  <a:cubicBezTo>
                    <a:pt x="3749" y="1004"/>
                    <a:pt x="3358" y="946"/>
                    <a:pt x="2979" y="837"/>
                  </a:cubicBezTo>
                  <a:cubicBezTo>
                    <a:pt x="2496" y="694"/>
                    <a:pt x="2039" y="485"/>
                    <a:pt x="1634" y="197"/>
                  </a:cubicBezTo>
                  <a:cubicBezTo>
                    <a:pt x="1545" y="142"/>
                    <a:pt x="1323" y="1"/>
                    <a:pt x="11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"/>
            <p:cNvSpPr/>
            <p:nvPr/>
          </p:nvSpPr>
          <p:spPr>
            <a:xfrm rot="-554324">
              <a:off x="7251713" y="2793464"/>
              <a:ext cx="178345" cy="158256"/>
            </a:xfrm>
            <a:custGeom>
              <a:rect b="b" l="l" r="r" t="t"/>
              <a:pathLst>
                <a:path extrusionOk="0" h="2064" w="2326">
                  <a:moveTo>
                    <a:pt x="606" y="1"/>
                  </a:moveTo>
                  <a:cubicBezTo>
                    <a:pt x="564" y="1"/>
                    <a:pt x="519" y="8"/>
                    <a:pt x="471" y="26"/>
                  </a:cubicBezTo>
                  <a:cubicBezTo>
                    <a:pt x="0" y="196"/>
                    <a:pt x="1058" y="2064"/>
                    <a:pt x="1058" y="2064"/>
                  </a:cubicBezTo>
                  <a:cubicBezTo>
                    <a:pt x="1058" y="2064"/>
                    <a:pt x="2326" y="509"/>
                    <a:pt x="1908" y="130"/>
                  </a:cubicBezTo>
                  <a:cubicBezTo>
                    <a:pt x="1831" y="61"/>
                    <a:pt x="1756" y="33"/>
                    <a:pt x="1685" y="33"/>
                  </a:cubicBezTo>
                  <a:cubicBezTo>
                    <a:pt x="1364" y="33"/>
                    <a:pt x="1111" y="601"/>
                    <a:pt x="1111" y="601"/>
                  </a:cubicBezTo>
                  <a:cubicBezTo>
                    <a:pt x="1111" y="601"/>
                    <a:pt x="974" y="1"/>
                    <a:pt x="6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"/>
            <p:cNvSpPr/>
            <p:nvPr/>
          </p:nvSpPr>
          <p:spPr>
            <a:xfrm rot="-554324">
              <a:off x="6234409" y="2610631"/>
              <a:ext cx="666226" cy="629269"/>
            </a:xfrm>
            <a:custGeom>
              <a:rect b="b" l="l" r="r" t="t"/>
              <a:pathLst>
                <a:path extrusionOk="0" h="8207" w="8689">
                  <a:moveTo>
                    <a:pt x="4504" y="0"/>
                  </a:moveTo>
                  <a:cubicBezTo>
                    <a:pt x="4206" y="0"/>
                    <a:pt x="3919" y="253"/>
                    <a:pt x="3619" y="303"/>
                  </a:cubicBezTo>
                  <a:cubicBezTo>
                    <a:pt x="3576" y="310"/>
                    <a:pt x="3531" y="313"/>
                    <a:pt x="3486" y="313"/>
                  </a:cubicBezTo>
                  <a:cubicBezTo>
                    <a:pt x="3285" y="313"/>
                    <a:pt x="3071" y="255"/>
                    <a:pt x="2870" y="255"/>
                  </a:cubicBezTo>
                  <a:cubicBezTo>
                    <a:pt x="2791" y="255"/>
                    <a:pt x="2713" y="264"/>
                    <a:pt x="2640" y="290"/>
                  </a:cubicBezTo>
                  <a:cubicBezTo>
                    <a:pt x="2352" y="394"/>
                    <a:pt x="2209" y="773"/>
                    <a:pt x="1960" y="943"/>
                  </a:cubicBezTo>
                  <a:cubicBezTo>
                    <a:pt x="1699" y="1113"/>
                    <a:pt x="1281" y="1113"/>
                    <a:pt x="1072" y="1335"/>
                  </a:cubicBezTo>
                  <a:cubicBezTo>
                    <a:pt x="863" y="1557"/>
                    <a:pt x="915" y="1949"/>
                    <a:pt x="759" y="2210"/>
                  </a:cubicBezTo>
                  <a:cubicBezTo>
                    <a:pt x="615" y="2471"/>
                    <a:pt x="236" y="2654"/>
                    <a:pt x="158" y="2928"/>
                  </a:cubicBezTo>
                  <a:cubicBezTo>
                    <a:pt x="66" y="3216"/>
                    <a:pt x="288" y="3568"/>
                    <a:pt x="275" y="3856"/>
                  </a:cubicBezTo>
                  <a:cubicBezTo>
                    <a:pt x="262" y="4143"/>
                    <a:pt x="1" y="4457"/>
                    <a:pt x="66" y="4757"/>
                  </a:cubicBezTo>
                  <a:cubicBezTo>
                    <a:pt x="118" y="5058"/>
                    <a:pt x="471" y="5267"/>
                    <a:pt x="602" y="5554"/>
                  </a:cubicBezTo>
                  <a:cubicBezTo>
                    <a:pt x="719" y="5828"/>
                    <a:pt x="628" y="6220"/>
                    <a:pt x="824" y="6456"/>
                  </a:cubicBezTo>
                  <a:cubicBezTo>
                    <a:pt x="1007" y="6691"/>
                    <a:pt x="1425" y="6743"/>
                    <a:pt x="1660" y="6952"/>
                  </a:cubicBezTo>
                  <a:cubicBezTo>
                    <a:pt x="1908" y="7148"/>
                    <a:pt x="2000" y="7540"/>
                    <a:pt x="2287" y="7683"/>
                  </a:cubicBezTo>
                  <a:cubicBezTo>
                    <a:pt x="2404" y="7745"/>
                    <a:pt x="2545" y="7756"/>
                    <a:pt x="2691" y="7756"/>
                  </a:cubicBezTo>
                  <a:cubicBezTo>
                    <a:pt x="2778" y="7756"/>
                    <a:pt x="2866" y="7752"/>
                    <a:pt x="2953" y="7752"/>
                  </a:cubicBezTo>
                  <a:cubicBezTo>
                    <a:pt x="3063" y="7752"/>
                    <a:pt x="3170" y="7759"/>
                    <a:pt x="3267" y="7788"/>
                  </a:cubicBezTo>
                  <a:cubicBezTo>
                    <a:pt x="3567" y="7879"/>
                    <a:pt x="3842" y="8180"/>
                    <a:pt x="4155" y="8206"/>
                  </a:cubicBezTo>
                  <a:cubicBezTo>
                    <a:pt x="4162" y="8206"/>
                    <a:pt x="4169" y="8206"/>
                    <a:pt x="4176" y="8206"/>
                  </a:cubicBezTo>
                  <a:cubicBezTo>
                    <a:pt x="4469" y="8206"/>
                    <a:pt x="4763" y="7944"/>
                    <a:pt x="5070" y="7892"/>
                  </a:cubicBezTo>
                  <a:cubicBezTo>
                    <a:pt x="5103" y="7888"/>
                    <a:pt x="5138" y="7886"/>
                    <a:pt x="5173" y="7886"/>
                  </a:cubicBezTo>
                  <a:cubicBezTo>
                    <a:pt x="5377" y="7886"/>
                    <a:pt x="5600" y="7948"/>
                    <a:pt x="5804" y="7948"/>
                  </a:cubicBezTo>
                  <a:cubicBezTo>
                    <a:pt x="5890" y="7948"/>
                    <a:pt x="5973" y="7937"/>
                    <a:pt x="6049" y="7906"/>
                  </a:cubicBezTo>
                  <a:cubicBezTo>
                    <a:pt x="6350" y="7801"/>
                    <a:pt x="6480" y="7422"/>
                    <a:pt x="6742" y="7252"/>
                  </a:cubicBezTo>
                  <a:cubicBezTo>
                    <a:pt x="7003" y="7083"/>
                    <a:pt x="7421" y="7083"/>
                    <a:pt x="7630" y="6860"/>
                  </a:cubicBezTo>
                  <a:cubicBezTo>
                    <a:pt x="7826" y="6638"/>
                    <a:pt x="7787" y="6246"/>
                    <a:pt x="7930" y="5985"/>
                  </a:cubicBezTo>
                  <a:cubicBezTo>
                    <a:pt x="8087" y="5724"/>
                    <a:pt x="8466" y="5554"/>
                    <a:pt x="8544" y="5267"/>
                  </a:cubicBezTo>
                  <a:cubicBezTo>
                    <a:pt x="8623" y="4979"/>
                    <a:pt x="8401" y="4640"/>
                    <a:pt x="8414" y="4339"/>
                  </a:cubicBezTo>
                  <a:cubicBezTo>
                    <a:pt x="8427" y="4052"/>
                    <a:pt x="8688" y="3738"/>
                    <a:pt x="8636" y="3438"/>
                  </a:cubicBezTo>
                  <a:cubicBezTo>
                    <a:pt x="8571" y="3137"/>
                    <a:pt x="8231" y="2928"/>
                    <a:pt x="8100" y="2654"/>
                  </a:cubicBezTo>
                  <a:cubicBezTo>
                    <a:pt x="7970" y="2367"/>
                    <a:pt x="8061" y="1988"/>
                    <a:pt x="7878" y="1740"/>
                  </a:cubicBezTo>
                  <a:cubicBezTo>
                    <a:pt x="7682" y="1504"/>
                    <a:pt x="7277" y="1452"/>
                    <a:pt x="7029" y="1256"/>
                  </a:cubicBezTo>
                  <a:cubicBezTo>
                    <a:pt x="6794" y="1047"/>
                    <a:pt x="6689" y="668"/>
                    <a:pt x="6415" y="512"/>
                  </a:cubicBezTo>
                  <a:cubicBezTo>
                    <a:pt x="6298" y="450"/>
                    <a:pt x="6157" y="439"/>
                    <a:pt x="6011" y="439"/>
                  </a:cubicBezTo>
                  <a:cubicBezTo>
                    <a:pt x="5925" y="439"/>
                    <a:pt x="5836" y="443"/>
                    <a:pt x="5749" y="443"/>
                  </a:cubicBezTo>
                  <a:cubicBezTo>
                    <a:pt x="5639" y="443"/>
                    <a:pt x="5532" y="437"/>
                    <a:pt x="5435" y="407"/>
                  </a:cubicBezTo>
                  <a:cubicBezTo>
                    <a:pt x="5135" y="329"/>
                    <a:pt x="4861" y="15"/>
                    <a:pt x="4547" y="2"/>
                  </a:cubicBezTo>
                  <a:cubicBezTo>
                    <a:pt x="4533" y="1"/>
                    <a:pt x="4519" y="0"/>
                    <a:pt x="45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"/>
            <p:cNvSpPr/>
            <p:nvPr/>
          </p:nvSpPr>
          <p:spPr>
            <a:xfrm rot="-554324">
              <a:off x="6271960" y="2597469"/>
              <a:ext cx="665152" cy="630265"/>
            </a:xfrm>
            <a:custGeom>
              <a:rect b="b" l="l" r="r" t="t"/>
              <a:pathLst>
                <a:path extrusionOk="0" h="8220" w="8675">
                  <a:moveTo>
                    <a:pt x="4491" y="1"/>
                  </a:moveTo>
                  <a:cubicBezTo>
                    <a:pt x="4193" y="1"/>
                    <a:pt x="3905" y="253"/>
                    <a:pt x="3606" y="303"/>
                  </a:cubicBezTo>
                  <a:cubicBezTo>
                    <a:pt x="3562" y="310"/>
                    <a:pt x="3517" y="313"/>
                    <a:pt x="3471" y="313"/>
                  </a:cubicBezTo>
                  <a:cubicBezTo>
                    <a:pt x="3269" y="313"/>
                    <a:pt x="3050" y="255"/>
                    <a:pt x="2851" y="255"/>
                  </a:cubicBezTo>
                  <a:cubicBezTo>
                    <a:pt x="2772" y="255"/>
                    <a:pt x="2696" y="265"/>
                    <a:pt x="2626" y="290"/>
                  </a:cubicBezTo>
                  <a:cubicBezTo>
                    <a:pt x="2326" y="408"/>
                    <a:pt x="2195" y="787"/>
                    <a:pt x="1934" y="943"/>
                  </a:cubicBezTo>
                  <a:cubicBezTo>
                    <a:pt x="1764" y="1035"/>
                    <a:pt x="1581" y="1113"/>
                    <a:pt x="1398" y="1152"/>
                  </a:cubicBezTo>
                  <a:lnTo>
                    <a:pt x="1359" y="1165"/>
                  </a:lnTo>
                  <a:cubicBezTo>
                    <a:pt x="1241" y="1205"/>
                    <a:pt x="1137" y="1257"/>
                    <a:pt x="1059" y="1335"/>
                  </a:cubicBezTo>
                  <a:cubicBezTo>
                    <a:pt x="849" y="1570"/>
                    <a:pt x="902" y="1962"/>
                    <a:pt x="745" y="2224"/>
                  </a:cubicBezTo>
                  <a:cubicBezTo>
                    <a:pt x="601" y="2472"/>
                    <a:pt x="222" y="2655"/>
                    <a:pt x="131" y="2942"/>
                  </a:cubicBezTo>
                  <a:cubicBezTo>
                    <a:pt x="53" y="3216"/>
                    <a:pt x="275" y="3556"/>
                    <a:pt x="262" y="3856"/>
                  </a:cubicBezTo>
                  <a:cubicBezTo>
                    <a:pt x="262" y="3896"/>
                    <a:pt x="262" y="3922"/>
                    <a:pt x="249" y="3948"/>
                  </a:cubicBezTo>
                  <a:cubicBezTo>
                    <a:pt x="249" y="3961"/>
                    <a:pt x="249" y="3974"/>
                    <a:pt x="249" y="3974"/>
                  </a:cubicBezTo>
                  <a:cubicBezTo>
                    <a:pt x="183" y="4235"/>
                    <a:pt x="0" y="4510"/>
                    <a:pt x="53" y="4771"/>
                  </a:cubicBezTo>
                  <a:cubicBezTo>
                    <a:pt x="105" y="5058"/>
                    <a:pt x="458" y="5267"/>
                    <a:pt x="588" y="5555"/>
                  </a:cubicBezTo>
                  <a:cubicBezTo>
                    <a:pt x="706" y="5829"/>
                    <a:pt x="627" y="6221"/>
                    <a:pt x="810" y="6469"/>
                  </a:cubicBezTo>
                  <a:cubicBezTo>
                    <a:pt x="915" y="6587"/>
                    <a:pt x="1045" y="6665"/>
                    <a:pt x="1189" y="6717"/>
                  </a:cubicBezTo>
                  <a:cubicBezTo>
                    <a:pt x="1202" y="6730"/>
                    <a:pt x="1215" y="6730"/>
                    <a:pt x="1228" y="6743"/>
                  </a:cubicBezTo>
                  <a:cubicBezTo>
                    <a:pt x="1372" y="6796"/>
                    <a:pt x="1516" y="6861"/>
                    <a:pt x="1646" y="6966"/>
                  </a:cubicBezTo>
                  <a:cubicBezTo>
                    <a:pt x="1882" y="7161"/>
                    <a:pt x="1986" y="7553"/>
                    <a:pt x="2273" y="7697"/>
                  </a:cubicBezTo>
                  <a:cubicBezTo>
                    <a:pt x="2390" y="7758"/>
                    <a:pt x="2531" y="7770"/>
                    <a:pt x="2677" y="7770"/>
                  </a:cubicBezTo>
                  <a:cubicBezTo>
                    <a:pt x="2764" y="7770"/>
                    <a:pt x="2852" y="7766"/>
                    <a:pt x="2939" y="7766"/>
                  </a:cubicBezTo>
                  <a:cubicBezTo>
                    <a:pt x="3049" y="7766"/>
                    <a:pt x="3157" y="7772"/>
                    <a:pt x="3253" y="7802"/>
                  </a:cubicBezTo>
                  <a:cubicBezTo>
                    <a:pt x="3541" y="7893"/>
                    <a:pt x="3815" y="8194"/>
                    <a:pt x="4141" y="8220"/>
                  </a:cubicBezTo>
                  <a:lnTo>
                    <a:pt x="4181" y="8220"/>
                  </a:lnTo>
                  <a:cubicBezTo>
                    <a:pt x="4468" y="8207"/>
                    <a:pt x="4742" y="7958"/>
                    <a:pt x="5056" y="7906"/>
                  </a:cubicBezTo>
                  <a:cubicBezTo>
                    <a:pt x="5097" y="7899"/>
                    <a:pt x="5139" y="7896"/>
                    <a:pt x="5182" y="7896"/>
                  </a:cubicBezTo>
                  <a:cubicBezTo>
                    <a:pt x="5384" y="7896"/>
                    <a:pt x="5603" y="7959"/>
                    <a:pt x="5803" y="7959"/>
                  </a:cubicBezTo>
                  <a:cubicBezTo>
                    <a:pt x="5885" y="7959"/>
                    <a:pt x="5963" y="7949"/>
                    <a:pt x="6036" y="7919"/>
                  </a:cubicBezTo>
                  <a:cubicBezTo>
                    <a:pt x="6336" y="7815"/>
                    <a:pt x="6467" y="7436"/>
                    <a:pt x="6728" y="7266"/>
                  </a:cubicBezTo>
                  <a:cubicBezTo>
                    <a:pt x="6898" y="7175"/>
                    <a:pt x="7094" y="7109"/>
                    <a:pt x="7290" y="7057"/>
                  </a:cubicBezTo>
                  <a:lnTo>
                    <a:pt x="7316" y="7044"/>
                  </a:lnTo>
                  <a:cubicBezTo>
                    <a:pt x="7420" y="7018"/>
                    <a:pt x="7525" y="6952"/>
                    <a:pt x="7603" y="6887"/>
                  </a:cubicBezTo>
                  <a:cubicBezTo>
                    <a:pt x="7812" y="6652"/>
                    <a:pt x="7773" y="6260"/>
                    <a:pt x="7917" y="5999"/>
                  </a:cubicBezTo>
                  <a:cubicBezTo>
                    <a:pt x="8061" y="5751"/>
                    <a:pt x="8439" y="5568"/>
                    <a:pt x="8531" y="5280"/>
                  </a:cubicBezTo>
                  <a:cubicBezTo>
                    <a:pt x="8609" y="5006"/>
                    <a:pt x="8387" y="4666"/>
                    <a:pt x="8400" y="4366"/>
                  </a:cubicBezTo>
                  <a:lnTo>
                    <a:pt x="8400" y="4340"/>
                  </a:lnTo>
                  <a:cubicBezTo>
                    <a:pt x="8400" y="4327"/>
                    <a:pt x="8400" y="4314"/>
                    <a:pt x="8400" y="4301"/>
                  </a:cubicBezTo>
                  <a:cubicBezTo>
                    <a:pt x="8439" y="4026"/>
                    <a:pt x="8675" y="3739"/>
                    <a:pt x="8622" y="3438"/>
                  </a:cubicBezTo>
                  <a:cubicBezTo>
                    <a:pt x="8557" y="3138"/>
                    <a:pt x="8204" y="2929"/>
                    <a:pt x="8087" y="2655"/>
                  </a:cubicBezTo>
                  <a:cubicBezTo>
                    <a:pt x="7956" y="2367"/>
                    <a:pt x="8034" y="1988"/>
                    <a:pt x="7852" y="1740"/>
                  </a:cubicBezTo>
                  <a:cubicBezTo>
                    <a:pt x="7786" y="1662"/>
                    <a:pt x="7695" y="1596"/>
                    <a:pt x="7603" y="1544"/>
                  </a:cubicBezTo>
                  <a:lnTo>
                    <a:pt x="7564" y="1531"/>
                  </a:lnTo>
                  <a:cubicBezTo>
                    <a:pt x="7368" y="1466"/>
                    <a:pt x="7185" y="1361"/>
                    <a:pt x="7015" y="1244"/>
                  </a:cubicBezTo>
                  <a:cubicBezTo>
                    <a:pt x="6780" y="1048"/>
                    <a:pt x="6676" y="656"/>
                    <a:pt x="6401" y="512"/>
                  </a:cubicBezTo>
                  <a:cubicBezTo>
                    <a:pt x="6279" y="451"/>
                    <a:pt x="6137" y="440"/>
                    <a:pt x="5992" y="440"/>
                  </a:cubicBezTo>
                  <a:cubicBezTo>
                    <a:pt x="5906" y="440"/>
                    <a:pt x="5819" y="444"/>
                    <a:pt x="5733" y="444"/>
                  </a:cubicBezTo>
                  <a:cubicBezTo>
                    <a:pt x="5624" y="444"/>
                    <a:pt x="5518" y="437"/>
                    <a:pt x="5422" y="408"/>
                  </a:cubicBezTo>
                  <a:cubicBezTo>
                    <a:pt x="5147" y="329"/>
                    <a:pt x="4912" y="81"/>
                    <a:pt x="4625" y="3"/>
                  </a:cubicBezTo>
                  <a:lnTo>
                    <a:pt x="4533" y="3"/>
                  </a:lnTo>
                  <a:cubicBezTo>
                    <a:pt x="4519" y="2"/>
                    <a:pt x="4505" y="1"/>
                    <a:pt x="44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"/>
            <p:cNvSpPr/>
            <p:nvPr/>
          </p:nvSpPr>
          <p:spPr>
            <a:xfrm rot="-554324">
              <a:off x="6589520" y="2598045"/>
              <a:ext cx="37111" cy="629115"/>
            </a:xfrm>
            <a:custGeom>
              <a:rect b="b" l="l" r="r" t="t"/>
              <a:pathLst>
                <a:path extrusionOk="0" h="8205" w="484">
                  <a:moveTo>
                    <a:pt x="458" y="1"/>
                  </a:moveTo>
                  <a:lnTo>
                    <a:pt x="223" y="4103"/>
                  </a:lnTo>
                  <a:lnTo>
                    <a:pt x="223" y="4181"/>
                  </a:lnTo>
                  <a:lnTo>
                    <a:pt x="0" y="8205"/>
                  </a:lnTo>
                  <a:lnTo>
                    <a:pt x="40" y="8205"/>
                  </a:lnTo>
                  <a:lnTo>
                    <a:pt x="262" y="4181"/>
                  </a:lnTo>
                  <a:lnTo>
                    <a:pt x="262" y="4103"/>
                  </a:lnTo>
                  <a:lnTo>
                    <a:pt x="484" y="14"/>
                  </a:lnTo>
                  <a:lnTo>
                    <a:pt x="45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"/>
            <p:cNvSpPr/>
            <p:nvPr/>
          </p:nvSpPr>
          <p:spPr>
            <a:xfrm rot="-554324">
              <a:off x="6364640" y="2716994"/>
              <a:ext cx="490871" cy="396715"/>
            </a:xfrm>
            <a:custGeom>
              <a:rect b="b" l="l" r="r" t="t"/>
              <a:pathLst>
                <a:path extrusionOk="0" h="5174" w="6402">
                  <a:moveTo>
                    <a:pt x="6349" y="0"/>
                  </a:moveTo>
                  <a:lnTo>
                    <a:pt x="3188" y="2574"/>
                  </a:lnTo>
                  <a:lnTo>
                    <a:pt x="3175" y="2587"/>
                  </a:lnTo>
                  <a:lnTo>
                    <a:pt x="3162" y="2587"/>
                  </a:lnTo>
                  <a:lnTo>
                    <a:pt x="3135" y="2600"/>
                  </a:lnTo>
                  <a:lnTo>
                    <a:pt x="0" y="5160"/>
                  </a:lnTo>
                  <a:cubicBezTo>
                    <a:pt x="0" y="5160"/>
                    <a:pt x="13" y="5173"/>
                    <a:pt x="26" y="5173"/>
                  </a:cubicBezTo>
                  <a:lnTo>
                    <a:pt x="3175" y="2626"/>
                  </a:lnTo>
                  <a:lnTo>
                    <a:pt x="3188" y="2613"/>
                  </a:lnTo>
                  <a:lnTo>
                    <a:pt x="3201" y="2600"/>
                  </a:lnTo>
                  <a:lnTo>
                    <a:pt x="3227" y="2587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"/>
            <p:cNvSpPr/>
            <p:nvPr/>
          </p:nvSpPr>
          <p:spPr>
            <a:xfrm rot="-554324">
              <a:off x="6290663" y="2902363"/>
              <a:ext cx="626125" cy="29060"/>
            </a:xfrm>
            <a:custGeom>
              <a:rect b="b" l="l" r="r" t="t"/>
              <a:pathLst>
                <a:path extrusionOk="0" h="379" w="8166">
                  <a:moveTo>
                    <a:pt x="14" y="0"/>
                  </a:moveTo>
                  <a:cubicBezTo>
                    <a:pt x="14" y="0"/>
                    <a:pt x="14" y="13"/>
                    <a:pt x="1" y="26"/>
                  </a:cubicBezTo>
                  <a:lnTo>
                    <a:pt x="4102" y="209"/>
                  </a:lnTo>
                  <a:lnTo>
                    <a:pt x="4194" y="209"/>
                  </a:lnTo>
                  <a:lnTo>
                    <a:pt x="8165" y="379"/>
                  </a:lnTo>
                  <a:cubicBezTo>
                    <a:pt x="8165" y="366"/>
                    <a:pt x="8165" y="353"/>
                    <a:pt x="8165" y="353"/>
                  </a:cubicBezTo>
                  <a:lnTo>
                    <a:pt x="4194" y="170"/>
                  </a:lnTo>
                  <a:lnTo>
                    <a:pt x="4102" y="17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"/>
            <p:cNvSpPr/>
            <p:nvPr/>
          </p:nvSpPr>
          <p:spPr>
            <a:xfrm rot="-554324">
              <a:off x="6376180" y="2687789"/>
              <a:ext cx="456827" cy="450770"/>
            </a:xfrm>
            <a:custGeom>
              <a:rect b="b" l="l" r="r" t="t"/>
              <a:pathLst>
                <a:path extrusionOk="0" h="5879" w="5958">
                  <a:moveTo>
                    <a:pt x="40" y="0"/>
                  </a:moveTo>
                  <a:lnTo>
                    <a:pt x="1" y="14"/>
                  </a:lnTo>
                  <a:lnTo>
                    <a:pt x="2993" y="2979"/>
                  </a:lnTo>
                  <a:lnTo>
                    <a:pt x="3006" y="2992"/>
                  </a:lnTo>
                  <a:lnTo>
                    <a:pt x="3019" y="3005"/>
                  </a:lnTo>
                  <a:lnTo>
                    <a:pt x="3045" y="3018"/>
                  </a:lnTo>
                  <a:lnTo>
                    <a:pt x="5932" y="5879"/>
                  </a:lnTo>
                  <a:lnTo>
                    <a:pt x="5958" y="5879"/>
                  </a:lnTo>
                  <a:lnTo>
                    <a:pt x="3071" y="3005"/>
                  </a:lnTo>
                  <a:lnTo>
                    <a:pt x="3045" y="2979"/>
                  </a:lnTo>
                  <a:lnTo>
                    <a:pt x="3032" y="2966"/>
                  </a:lnTo>
                  <a:lnTo>
                    <a:pt x="3019" y="295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"/>
            <p:cNvSpPr/>
            <p:nvPr/>
          </p:nvSpPr>
          <p:spPr>
            <a:xfrm rot="-554324">
              <a:off x="6566216" y="2881941"/>
              <a:ext cx="79205" cy="71231"/>
            </a:xfrm>
            <a:custGeom>
              <a:rect b="b" l="l" r="r" t="t"/>
              <a:pathLst>
                <a:path extrusionOk="0" h="929" w="1033">
                  <a:moveTo>
                    <a:pt x="510" y="1"/>
                  </a:moveTo>
                  <a:cubicBezTo>
                    <a:pt x="223" y="1"/>
                    <a:pt x="1" y="210"/>
                    <a:pt x="1" y="471"/>
                  </a:cubicBezTo>
                  <a:cubicBezTo>
                    <a:pt x="1" y="719"/>
                    <a:pt x="223" y="928"/>
                    <a:pt x="510" y="928"/>
                  </a:cubicBezTo>
                  <a:cubicBezTo>
                    <a:pt x="798" y="928"/>
                    <a:pt x="1033" y="719"/>
                    <a:pt x="1033" y="471"/>
                  </a:cubicBezTo>
                  <a:cubicBezTo>
                    <a:pt x="1033" y="210"/>
                    <a:pt x="798" y="1"/>
                    <a:pt x="5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"/>
            <p:cNvSpPr/>
            <p:nvPr/>
          </p:nvSpPr>
          <p:spPr>
            <a:xfrm rot="-554324">
              <a:off x="6567301" y="1374434"/>
              <a:ext cx="162397" cy="160863"/>
            </a:xfrm>
            <a:custGeom>
              <a:rect b="b" l="l" r="r" t="t"/>
              <a:pathLst>
                <a:path extrusionOk="0" h="2098" w="2118">
                  <a:moveTo>
                    <a:pt x="1052" y="1"/>
                  </a:moveTo>
                  <a:cubicBezTo>
                    <a:pt x="1033" y="1"/>
                    <a:pt x="1013" y="10"/>
                    <a:pt x="1007" y="30"/>
                  </a:cubicBezTo>
                  <a:lnTo>
                    <a:pt x="824" y="422"/>
                  </a:lnTo>
                  <a:cubicBezTo>
                    <a:pt x="745" y="592"/>
                    <a:pt x="602" y="735"/>
                    <a:pt x="432" y="814"/>
                  </a:cubicBezTo>
                  <a:lnTo>
                    <a:pt x="40" y="997"/>
                  </a:lnTo>
                  <a:cubicBezTo>
                    <a:pt x="1" y="1023"/>
                    <a:pt x="1" y="1075"/>
                    <a:pt x="40" y="1101"/>
                  </a:cubicBezTo>
                  <a:lnTo>
                    <a:pt x="432" y="1284"/>
                  </a:lnTo>
                  <a:cubicBezTo>
                    <a:pt x="602" y="1363"/>
                    <a:pt x="745" y="1493"/>
                    <a:pt x="824" y="1676"/>
                  </a:cubicBezTo>
                  <a:lnTo>
                    <a:pt x="1007" y="2068"/>
                  </a:lnTo>
                  <a:cubicBezTo>
                    <a:pt x="1013" y="2088"/>
                    <a:pt x="1033" y="2097"/>
                    <a:pt x="1052" y="2097"/>
                  </a:cubicBezTo>
                  <a:cubicBezTo>
                    <a:pt x="1072" y="2097"/>
                    <a:pt x="1092" y="2088"/>
                    <a:pt x="1098" y="2068"/>
                  </a:cubicBezTo>
                  <a:lnTo>
                    <a:pt x="1281" y="1676"/>
                  </a:lnTo>
                  <a:cubicBezTo>
                    <a:pt x="1359" y="1493"/>
                    <a:pt x="1503" y="1363"/>
                    <a:pt x="1673" y="1284"/>
                  </a:cubicBezTo>
                  <a:lnTo>
                    <a:pt x="2065" y="1101"/>
                  </a:lnTo>
                  <a:cubicBezTo>
                    <a:pt x="2117" y="1075"/>
                    <a:pt x="2117" y="1023"/>
                    <a:pt x="2065" y="997"/>
                  </a:cubicBezTo>
                  <a:lnTo>
                    <a:pt x="1673" y="814"/>
                  </a:lnTo>
                  <a:cubicBezTo>
                    <a:pt x="1503" y="735"/>
                    <a:pt x="1359" y="592"/>
                    <a:pt x="1281" y="422"/>
                  </a:cubicBezTo>
                  <a:lnTo>
                    <a:pt x="1098" y="30"/>
                  </a:lnTo>
                  <a:cubicBezTo>
                    <a:pt x="1092" y="10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"/>
            <p:cNvSpPr/>
            <p:nvPr/>
          </p:nvSpPr>
          <p:spPr>
            <a:xfrm rot="-554324">
              <a:off x="7173285" y="1401526"/>
              <a:ext cx="124290" cy="123753"/>
            </a:xfrm>
            <a:custGeom>
              <a:rect b="b" l="l" r="r" t="t"/>
              <a:pathLst>
                <a:path extrusionOk="0" h="1614" w="1621">
                  <a:moveTo>
                    <a:pt x="811" y="0"/>
                  </a:moveTo>
                  <a:cubicBezTo>
                    <a:pt x="794" y="0"/>
                    <a:pt x="778" y="10"/>
                    <a:pt x="771" y="30"/>
                  </a:cubicBezTo>
                  <a:lnTo>
                    <a:pt x="641" y="330"/>
                  </a:lnTo>
                  <a:cubicBezTo>
                    <a:pt x="575" y="461"/>
                    <a:pt x="471" y="565"/>
                    <a:pt x="340" y="631"/>
                  </a:cubicBezTo>
                  <a:lnTo>
                    <a:pt x="40" y="774"/>
                  </a:lnTo>
                  <a:cubicBezTo>
                    <a:pt x="1" y="787"/>
                    <a:pt x="1" y="827"/>
                    <a:pt x="40" y="840"/>
                  </a:cubicBezTo>
                  <a:lnTo>
                    <a:pt x="340" y="983"/>
                  </a:lnTo>
                  <a:cubicBezTo>
                    <a:pt x="471" y="1049"/>
                    <a:pt x="575" y="1153"/>
                    <a:pt x="641" y="1284"/>
                  </a:cubicBezTo>
                  <a:lnTo>
                    <a:pt x="771" y="1584"/>
                  </a:lnTo>
                  <a:cubicBezTo>
                    <a:pt x="778" y="1604"/>
                    <a:pt x="794" y="1614"/>
                    <a:pt x="811" y="1614"/>
                  </a:cubicBezTo>
                  <a:cubicBezTo>
                    <a:pt x="827" y="1614"/>
                    <a:pt x="843" y="1604"/>
                    <a:pt x="850" y="1584"/>
                  </a:cubicBezTo>
                  <a:lnTo>
                    <a:pt x="994" y="1284"/>
                  </a:lnTo>
                  <a:cubicBezTo>
                    <a:pt x="1046" y="1153"/>
                    <a:pt x="1163" y="1049"/>
                    <a:pt x="1294" y="983"/>
                  </a:cubicBezTo>
                  <a:lnTo>
                    <a:pt x="1594" y="840"/>
                  </a:lnTo>
                  <a:cubicBezTo>
                    <a:pt x="1621" y="827"/>
                    <a:pt x="1621" y="787"/>
                    <a:pt x="1594" y="774"/>
                  </a:cubicBezTo>
                  <a:lnTo>
                    <a:pt x="1294" y="631"/>
                  </a:lnTo>
                  <a:cubicBezTo>
                    <a:pt x="1163" y="565"/>
                    <a:pt x="1059" y="461"/>
                    <a:pt x="994" y="330"/>
                  </a:cubicBezTo>
                  <a:lnTo>
                    <a:pt x="850" y="30"/>
                  </a:lnTo>
                  <a:cubicBezTo>
                    <a:pt x="843" y="10"/>
                    <a:pt x="827" y="0"/>
                    <a:pt x="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"/>
            <p:cNvSpPr/>
            <p:nvPr/>
          </p:nvSpPr>
          <p:spPr>
            <a:xfrm rot="-554324">
              <a:off x="7916077" y="1950471"/>
              <a:ext cx="124290" cy="122986"/>
            </a:xfrm>
            <a:custGeom>
              <a:rect b="b" l="l" r="r" t="t"/>
              <a:pathLst>
                <a:path extrusionOk="0" h="1604" w="1621">
                  <a:moveTo>
                    <a:pt x="810" y="0"/>
                  </a:moveTo>
                  <a:cubicBezTo>
                    <a:pt x="794" y="0"/>
                    <a:pt x="778" y="10"/>
                    <a:pt x="771" y="30"/>
                  </a:cubicBezTo>
                  <a:lnTo>
                    <a:pt x="628" y="330"/>
                  </a:lnTo>
                  <a:cubicBezTo>
                    <a:pt x="575" y="461"/>
                    <a:pt x="458" y="565"/>
                    <a:pt x="327" y="631"/>
                  </a:cubicBezTo>
                  <a:lnTo>
                    <a:pt x="27" y="761"/>
                  </a:lnTo>
                  <a:cubicBezTo>
                    <a:pt x="1" y="787"/>
                    <a:pt x="1" y="826"/>
                    <a:pt x="27" y="840"/>
                  </a:cubicBezTo>
                  <a:lnTo>
                    <a:pt x="327" y="983"/>
                  </a:lnTo>
                  <a:cubicBezTo>
                    <a:pt x="471" y="1049"/>
                    <a:pt x="575" y="1153"/>
                    <a:pt x="628" y="1284"/>
                  </a:cubicBezTo>
                  <a:lnTo>
                    <a:pt x="771" y="1584"/>
                  </a:lnTo>
                  <a:cubicBezTo>
                    <a:pt x="778" y="1597"/>
                    <a:pt x="794" y="1604"/>
                    <a:pt x="810" y="1604"/>
                  </a:cubicBezTo>
                  <a:cubicBezTo>
                    <a:pt x="827" y="1604"/>
                    <a:pt x="843" y="1597"/>
                    <a:pt x="850" y="1584"/>
                  </a:cubicBezTo>
                  <a:lnTo>
                    <a:pt x="993" y="1284"/>
                  </a:lnTo>
                  <a:cubicBezTo>
                    <a:pt x="1046" y="1153"/>
                    <a:pt x="1150" y="1049"/>
                    <a:pt x="1281" y="983"/>
                  </a:cubicBezTo>
                  <a:lnTo>
                    <a:pt x="1594" y="840"/>
                  </a:lnTo>
                  <a:cubicBezTo>
                    <a:pt x="1620" y="826"/>
                    <a:pt x="1620" y="787"/>
                    <a:pt x="1594" y="761"/>
                  </a:cubicBezTo>
                  <a:lnTo>
                    <a:pt x="1281" y="631"/>
                  </a:lnTo>
                  <a:cubicBezTo>
                    <a:pt x="1150" y="565"/>
                    <a:pt x="1046" y="461"/>
                    <a:pt x="993" y="330"/>
                  </a:cubicBezTo>
                  <a:lnTo>
                    <a:pt x="850" y="30"/>
                  </a:lnTo>
                  <a:cubicBezTo>
                    <a:pt x="843" y="10"/>
                    <a:pt x="827" y="0"/>
                    <a:pt x="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"/>
            <p:cNvSpPr/>
            <p:nvPr/>
          </p:nvSpPr>
          <p:spPr>
            <a:xfrm rot="-554324">
              <a:off x="6112994" y="2506602"/>
              <a:ext cx="124290" cy="123753"/>
            </a:xfrm>
            <a:custGeom>
              <a:rect b="b" l="l" r="r" t="t"/>
              <a:pathLst>
                <a:path extrusionOk="0" h="1614" w="1621">
                  <a:moveTo>
                    <a:pt x="804" y="1"/>
                  </a:moveTo>
                  <a:cubicBezTo>
                    <a:pt x="790" y="1"/>
                    <a:pt x="777" y="10"/>
                    <a:pt x="771" y="30"/>
                  </a:cubicBezTo>
                  <a:lnTo>
                    <a:pt x="627" y="330"/>
                  </a:lnTo>
                  <a:cubicBezTo>
                    <a:pt x="562" y="461"/>
                    <a:pt x="457" y="566"/>
                    <a:pt x="327" y="631"/>
                  </a:cubicBezTo>
                  <a:lnTo>
                    <a:pt x="26" y="762"/>
                  </a:lnTo>
                  <a:cubicBezTo>
                    <a:pt x="0" y="788"/>
                    <a:pt x="0" y="827"/>
                    <a:pt x="26" y="840"/>
                  </a:cubicBezTo>
                  <a:lnTo>
                    <a:pt x="327" y="984"/>
                  </a:lnTo>
                  <a:cubicBezTo>
                    <a:pt x="457" y="1049"/>
                    <a:pt x="562" y="1153"/>
                    <a:pt x="627" y="1284"/>
                  </a:cubicBezTo>
                  <a:lnTo>
                    <a:pt x="771" y="1585"/>
                  </a:lnTo>
                  <a:cubicBezTo>
                    <a:pt x="777" y="1604"/>
                    <a:pt x="790" y="1614"/>
                    <a:pt x="804" y="1614"/>
                  </a:cubicBezTo>
                  <a:cubicBezTo>
                    <a:pt x="817" y="1614"/>
                    <a:pt x="830" y="1604"/>
                    <a:pt x="836" y="1585"/>
                  </a:cubicBezTo>
                  <a:lnTo>
                    <a:pt x="980" y="1284"/>
                  </a:lnTo>
                  <a:cubicBezTo>
                    <a:pt x="1045" y="1153"/>
                    <a:pt x="1150" y="1049"/>
                    <a:pt x="1280" y="984"/>
                  </a:cubicBezTo>
                  <a:lnTo>
                    <a:pt x="1581" y="840"/>
                  </a:lnTo>
                  <a:cubicBezTo>
                    <a:pt x="1620" y="827"/>
                    <a:pt x="1620" y="775"/>
                    <a:pt x="1581" y="762"/>
                  </a:cubicBezTo>
                  <a:lnTo>
                    <a:pt x="1280" y="631"/>
                  </a:lnTo>
                  <a:cubicBezTo>
                    <a:pt x="1150" y="566"/>
                    <a:pt x="1045" y="461"/>
                    <a:pt x="980" y="330"/>
                  </a:cubicBezTo>
                  <a:lnTo>
                    <a:pt x="836" y="30"/>
                  </a:lnTo>
                  <a:cubicBezTo>
                    <a:pt x="830" y="10"/>
                    <a:pt x="817" y="1"/>
                    <a:pt x="8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"/>
            <p:cNvSpPr/>
            <p:nvPr/>
          </p:nvSpPr>
          <p:spPr>
            <a:xfrm rot="-554324">
              <a:off x="8041526" y="2721580"/>
              <a:ext cx="124290" cy="123063"/>
            </a:xfrm>
            <a:custGeom>
              <a:rect b="b" l="l" r="r" t="t"/>
              <a:pathLst>
                <a:path extrusionOk="0" h="1605" w="1621">
                  <a:moveTo>
                    <a:pt x="810" y="1"/>
                  </a:moveTo>
                  <a:cubicBezTo>
                    <a:pt x="794" y="1"/>
                    <a:pt x="778" y="10"/>
                    <a:pt x="771" y="30"/>
                  </a:cubicBezTo>
                  <a:lnTo>
                    <a:pt x="628" y="331"/>
                  </a:lnTo>
                  <a:cubicBezTo>
                    <a:pt x="575" y="461"/>
                    <a:pt x="471" y="566"/>
                    <a:pt x="327" y="631"/>
                  </a:cubicBezTo>
                  <a:lnTo>
                    <a:pt x="27" y="775"/>
                  </a:lnTo>
                  <a:cubicBezTo>
                    <a:pt x="1" y="788"/>
                    <a:pt x="1" y="827"/>
                    <a:pt x="27" y="840"/>
                  </a:cubicBezTo>
                  <a:lnTo>
                    <a:pt x="327" y="984"/>
                  </a:lnTo>
                  <a:cubicBezTo>
                    <a:pt x="458" y="1049"/>
                    <a:pt x="575" y="1154"/>
                    <a:pt x="628" y="1284"/>
                  </a:cubicBezTo>
                  <a:lnTo>
                    <a:pt x="771" y="1585"/>
                  </a:lnTo>
                  <a:cubicBezTo>
                    <a:pt x="778" y="1598"/>
                    <a:pt x="794" y="1604"/>
                    <a:pt x="810" y="1604"/>
                  </a:cubicBezTo>
                  <a:cubicBezTo>
                    <a:pt x="827" y="1604"/>
                    <a:pt x="843" y="1598"/>
                    <a:pt x="850" y="1585"/>
                  </a:cubicBezTo>
                  <a:lnTo>
                    <a:pt x="993" y="1284"/>
                  </a:lnTo>
                  <a:cubicBezTo>
                    <a:pt x="1046" y="1154"/>
                    <a:pt x="1150" y="1049"/>
                    <a:pt x="1281" y="984"/>
                  </a:cubicBezTo>
                  <a:lnTo>
                    <a:pt x="1594" y="840"/>
                  </a:lnTo>
                  <a:cubicBezTo>
                    <a:pt x="1620" y="827"/>
                    <a:pt x="1620" y="788"/>
                    <a:pt x="1594" y="775"/>
                  </a:cubicBezTo>
                  <a:lnTo>
                    <a:pt x="1281" y="631"/>
                  </a:lnTo>
                  <a:cubicBezTo>
                    <a:pt x="1150" y="566"/>
                    <a:pt x="1046" y="461"/>
                    <a:pt x="993" y="331"/>
                  </a:cubicBezTo>
                  <a:lnTo>
                    <a:pt x="850" y="30"/>
                  </a:lnTo>
                  <a:cubicBezTo>
                    <a:pt x="843" y="10"/>
                    <a:pt x="827" y="1"/>
                    <a:pt x="8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"/>
            <p:cNvSpPr/>
            <p:nvPr/>
          </p:nvSpPr>
          <p:spPr>
            <a:xfrm rot="-554324">
              <a:off x="7048708" y="3443031"/>
              <a:ext cx="124290" cy="122986"/>
            </a:xfrm>
            <a:custGeom>
              <a:rect b="b" l="l" r="r" t="t"/>
              <a:pathLst>
                <a:path extrusionOk="0" h="1604" w="1621">
                  <a:moveTo>
                    <a:pt x="810" y="0"/>
                  </a:moveTo>
                  <a:cubicBezTo>
                    <a:pt x="794" y="0"/>
                    <a:pt x="777" y="7"/>
                    <a:pt x="771" y="20"/>
                  </a:cubicBezTo>
                  <a:lnTo>
                    <a:pt x="640" y="320"/>
                  </a:lnTo>
                  <a:cubicBezTo>
                    <a:pt x="575" y="451"/>
                    <a:pt x="470" y="556"/>
                    <a:pt x="340" y="621"/>
                  </a:cubicBezTo>
                  <a:lnTo>
                    <a:pt x="39" y="765"/>
                  </a:lnTo>
                  <a:cubicBezTo>
                    <a:pt x="0" y="778"/>
                    <a:pt x="0" y="817"/>
                    <a:pt x="39" y="843"/>
                  </a:cubicBezTo>
                  <a:lnTo>
                    <a:pt x="340" y="974"/>
                  </a:lnTo>
                  <a:cubicBezTo>
                    <a:pt x="470" y="1039"/>
                    <a:pt x="575" y="1143"/>
                    <a:pt x="640" y="1274"/>
                  </a:cubicBezTo>
                  <a:lnTo>
                    <a:pt x="771" y="1575"/>
                  </a:lnTo>
                  <a:cubicBezTo>
                    <a:pt x="777" y="1594"/>
                    <a:pt x="794" y="1604"/>
                    <a:pt x="810" y="1604"/>
                  </a:cubicBezTo>
                  <a:cubicBezTo>
                    <a:pt x="826" y="1604"/>
                    <a:pt x="843" y="1594"/>
                    <a:pt x="849" y="1575"/>
                  </a:cubicBezTo>
                  <a:lnTo>
                    <a:pt x="993" y="1274"/>
                  </a:lnTo>
                  <a:cubicBezTo>
                    <a:pt x="1045" y="1143"/>
                    <a:pt x="1163" y="1039"/>
                    <a:pt x="1293" y="974"/>
                  </a:cubicBezTo>
                  <a:lnTo>
                    <a:pt x="1594" y="843"/>
                  </a:lnTo>
                  <a:cubicBezTo>
                    <a:pt x="1620" y="817"/>
                    <a:pt x="1620" y="778"/>
                    <a:pt x="1594" y="765"/>
                  </a:cubicBezTo>
                  <a:lnTo>
                    <a:pt x="1293" y="621"/>
                  </a:lnTo>
                  <a:cubicBezTo>
                    <a:pt x="1150" y="556"/>
                    <a:pt x="1045" y="451"/>
                    <a:pt x="993" y="320"/>
                  </a:cubicBezTo>
                  <a:lnTo>
                    <a:pt x="849" y="20"/>
                  </a:lnTo>
                  <a:cubicBezTo>
                    <a:pt x="843" y="7"/>
                    <a:pt x="826" y="0"/>
                    <a:pt x="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"/>
            <p:cNvSpPr/>
            <p:nvPr/>
          </p:nvSpPr>
          <p:spPr>
            <a:xfrm rot="-554324">
              <a:off x="6916298" y="2604229"/>
              <a:ext cx="124290" cy="123063"/>
            </a:xfrm>
            <a:custGeom>
              <a:rect b="b" l="l" r="r" t="t"/>
              <a:pathLst>
                <a:path extrusionOk="0" h="1605" w="1621">
                  <a:moveTo>
                    <a:pt x="810" y="1"/>
                  </a:moveTo>
                  <a:cubicBezTo>
                    <a:pt x="794" y="1"/>
                    <a:pt x="778" y="11"/>
                    <a:pt x="771" y="30"/>
                  </a:cubicBezTo>
                  <a:lnTo>
                    <a:pt x="627" y="331"/>
                  </a:lnTo>
                  <a:cubicBezTo>
                    <a:pt x="575" y="461"/>
                    <a:pt x="471" y="566"/>
                    <a:pt x="340" y="631"/>
                  </a:cubicBezTo>
                  <a:lnTo>
                    <a:pt x="40" y="762"/>
                  </a:lnTo>
                  <a:cubicBezTo>
                    <a:pt x="0" y="775"/>
                    <a:pt x="0" y="827"/>
                    <a:pt x="40" y="840"/>
                  </a:cubicBezTo>
                  <a:lnTo>
                    <a:pt x="340" y="984"/>
                  </a:lnTo>
                  <a:cubicBezTo>
                    <a:pt x="471" y="1036"/>
                    <a:pt x="575" y="1154"/>
                    <a:pt x="627" y="1284"/>
                  </a:cubicBezTo>
                  <a:lnTo>
                    <a:pt x="771" y="1585"/>
                  </a:lnTo>
                  <a:cubicBezTo>
                    <a:pt x="778" y="1598"/>
                    <a:pt x="794" y="1604"/>
                    <a:pt x="810" y="1604"/>
                  </a:cubicBezTo>
                  <a:cubicBezTo>
                    <a:pt x="827" y="1604"/>
                    <a:pt x="843" y="1598"/>
                    <a:pt x="850" y="1585"/>
                  </a:cubicBezTo>
                  <a:lnTo>
                    <a:pt x="993" y="1284"/>
                  </a:lnTo>
                  <a:cubicBezTo>
                    <a:pt x="1045" y="1154"/>
                    <a:pt x="1150" y="1049"/>
                    <a:pt x="1294" y="984"/>
                  </a:cubicBezTo>
                  <a:lnTo>
                    <a:pt x="1594" y="840"/>
                  </a:lnTo>
                  <a:cubicBezTo>
                    <a:pt x="1620" y="827"/>
                    <a:pt x="1620" y="788"/>
                    <a:pt x="1594" y="762"/>
                  </a:cubicBezTo>
                  <a:lnTo>
                    <a:pt x="1294" y="631"/>
                  </a:lnTo>
                  <a:cubicBezTo>
                    <a:pt x="1150" y="566"/>
                    <a:pt x="1045" y="461"/>
                    <a:pt x="993" y="331"/>
                  </a:cubicBezTo>
                  <a:lnTo>
                    <a:pt x="850" y="30"/>
                  </a:lnTo>
                  <a:cubicBezTo>
                    <a:pt x="843" y="11"/>
                    <a:pt x="827" y="1"/>
                    <a:pt x="8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"/>
            <p:cNvSpPr/>
            <p:nvPr/>
          </p:nvSpPr>
          <p:spPr>
            <a:xfrm rot="-554324">
              <a:off x="6180302" y="3406956"/>
              <a:ext cx="124290" cy="123753"/>
            </a:xfrm>
            <a:custGeom>
              <a:rect b="b" l="l" r="r" t="t"/>
              <a:pathLst>
                <a:path extrusionOk="0" h="1614" w="1621">
                  <a:moveTo>
                    <a:pt x="810" y="1"/>
                  </a:moveTo>
                  <a:cubicBezTo>
                    <a:pt x="794" y="1"/>
                    <a:pt x="777" y="10"/>
                    <a:pt x="771" y="30"/>
                  </a:cubicBezTo>
                  <a:lnTo>
                    <a:pt x="627" y="330"/>
                  </a:lnTo>
                  <a:cubicBezTo>
                    <a:pt x="562" y="461"/>
                    <a:pt x="457" y="566"/>
                    <a:pt x="327" y="631"/>
                  </a:cubicBezTo>
                  <a:lnTo>
                    <a:pt x="26" y="775"/>
                  </a:lnTo>
                  <a:cubicBezTo>
                    <a:pt x="0" y="788"/>
                    <a:pt x="0" y="827"/>
                    <a:pt x="26" y="853"/>
                  </a:cubicBezTo>
                  <a:lnTo>
                    <a:pt x="327" y="984"/>
                  </a:lnTo>
                  <a:cubicBezTo>
                    <a:pt x="457" y="1049"/>
                    <a:pt x="575" y="1153"/>
                    <a:pt x="627" y="1284"/>
                  </a:cubicBezTo>
                  <a:lnTo>
                    <a:pt x="771" y="1585"/>
                  </a:lnTo>
                  <a:cubicBezTo>
                    <a:pt x="777" y="1604"/>
                    <a:pt x="794" y="1614"/>
                    <a:pt x="810" y="1614"/>
                  </a:cubicBezTo>
                  <a:cubicBezTo>
                    <a:pt x="826" y="1614"/>
                    <a:pt x="843" y="1604"/>
                    <a:pt x="849" y="1585"/>
                  </a:cubicBezTo>
                  <a:lnTo>
                    <a:pt x="980" y="1284"/>
                  </a:lnTo>
                  <a:cubicBezTo>
                    <a:pt x="1045" y="1153"/>
                    <a:pt x="1150" y="1049"/>
                    <a:pt x="1280" y="984"/>
                  </a:cubicBezTo>
                  <a:lnTo>
                    <a:pt x="1581" y="853"/>
                  </a:lnTo>
                  <a:cubicBezTo>
                    <a:pt x="1620" y="827"/>
                    <a:pt x="1620" y="788"/>
                    <a:pt x="1581" y="775"/>
                  </a:cubicBezTo>
                  <a:lnTo>
                    <a:pt x="1280" y="631"/>
                  </a:lnTo>
                  <a:cubicBezTo>
                    <a:pt x="1150" y="566"/>
                    <a:pt x="1045" y="461"/>
                    <a:pt x="980" y="330"/>
                  </a:cubicBezTo>
                  <a:lnTo>
                    <a:pt x="849" y="30"/>
                  </a:lnTo>
                  <a:cubicBezTo>
                    <a:pt x="843" y="10"/>
                    <a:pt x="826" y="1"/>
                    <a:pt x="8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8" name="Google Shape;298;p1"/>
          <p:cNvSpPr txBox="1"/>
          <p:nvPr>
            <p:ph type="ctrTitle"/>
          </p:nvPr>
        </p:nvSpPr>
        <p:spPr>
          <a:xfrm>
            <a:off x="233916" y="519471"/>
            <a:ext cx="5020009" cy="318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US" sz="6600"/>
              <a:t>Unit 10: </a:t>
            </a:r>
            <a:br>
              <a:rPr lang="en-US" sz="6600"/>
            </a:br>
            <a:r>
              <a:rPr lang="en-US" sz="6600"/>
              <a:t>Our Houses In The Future  </a:t>
            </a:r>
            <a:endParaRPr sz="6600"/>
          </a:p>
        </p:txBody>
      </p:sp>
      <p:sp>
        <p:nvSpPr>
          <p:cNvPr id="299" name="Google Shape;299;p1"/>
          <p:cNvSpPr txBox="1"/>
          <p:nvPr>
            <p:ph idx="1" type="subTitle"/>
          </p:nvPr>
        </p:nvSpPr>
        <p:spPr>
          <a:xfrm>
            <a:off x="293344" y="3622850"/>
            <a:ext cx="45039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000"/>
              <a:t>Lesson 6: Skills 2 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2" name="Google Shape;372;p10"/>
          <p:cNvGrpSpPr/>
          <p:nvPr/>
        </p:nvGrpSpPr>
        <p:grpSpPr>
          <a:xfrm rot="-948988">
            <a:off x="896823" y="457522"/>
            <a:ext cx="1635037" cy="1727551"/>
            <a:chOff x="10105700" y="976725"/>
            <a:chExt cx="1387855" cy="1466384"/>
          </a:xfrm>
        </p:grpSpPr>
        <p:sp>
          <p:nvSpPr>
            <p:cNvPr id="373" name="Google Shape;373;p10"/>
            <p:cNvSpPr/>
            <p:nvPr/>
          </p:nvSpPr>
          <p:spPr>
            <a:xfrm>
              <a:off x="10105700" y="976725"/>
              <a:ext cx="1387855" cy="1466384"/>
            </a:xfrm>
            <a:custGeom>
              <a:rect b="b" l="l" r="r" t="t"/>
              <a:pathLst>
                <a:path extrusionOk="0" h="32921" w="31158">
                  <a:moveTo>
                    <a:pt x="15272" y="0"/>
                  </a:moveTo>
                  <a:cubicBezTo>
                    <a:pt x="9759" y="0"/>
                    <a:pt x="4691" y="2966"/>
                    <a:pt x="1974" y="7760"/>
                  </a:cubicBezTo>
                  <a:cubicBezTo>
                    <a:pt x="1778" y="8100"/>
                    <a:pt x="1569" y="8492"/>
                    <a:pt x="1386" y="8897"/>
                  </a:cubicBezTo>
                  <a:lnTo>
                    <a:pt x="1373" y="8910"/>
                  </a:lnTo>
                  <a:lnTo>
                    <a:pt x="1333" y="9014"/>
                  </a:lnTo>
                  <a:cubicBezTo>
                    <a:pt x="1307" y="9066"/>
                    <a:pt x="1268" y="9145"/>
                    <a:pt x="1255" y="9197"/>
                  </a:cubicBezTo>
                  <a:cubicBezTo>
                    <a:pt x="1229" y="9236"/>
                    <a:pt x="1216" y="9275"/>
                    <a:pt x="1190" y="9328"/>
                  </a:cubicBezTo>
                  <a:lnTo>
                    <a:pt x="1164" y="9393"/>
                  </a:lnTo>
                  <a:cubicBezTo>
                    <a:pt x="1137" y="9471"/>
                    <a:pt x="1098" y="9563"/>
                    <a:pt x="1072" y="9641"/>
                  </a:cubicBezTo>
                  <a:lnTo>
                    <a:pt x="1020" y="9759"/>
                  </a:lnTo>
                  <a:cubicBezTo>
                    <a:pt x="1007" y="9811"/>
                    <a:pt x="994" y="9850"/>
                    <a:pt x="968" y="9889"/>
                  </a:cubicBezTo>
                  <a:cubicBezTo>
                    <a:pt x="902" y="10059"/>
                    <a:pt x="837" y="10242"/>
                    <a:pt x="785" y="10425"/>
                  </a:cubicBezTo>
                  <a:cubicBezTo>
                    <a:pt x="759" y="10490"/>
                    <a:pt x="732" y="10582"/>
                    <a:pt x="706" y="10660"/>
                  </a:cubicBezTo>
                  <a:cubicBezTo>
                    <a:pt x="654" y="10817"/>
                    <a:pt x="602" y="10987"/>
                    <a:pt x="563" y="11170"/>
                  </a:cubicBezTo>
                  <a:lnTo>
                    <a:pt x="563" y="11183"/>
                  </a:lnTo>
                  <a:cubicBezTo>
                    <a:pt x="537" y="11274"/>
                    <a:pt x="510" y="11366"/>
                    <a:pt x="484" y="11444"/>
                  </a:cubicBezTo>
                  <a:cubicBezTo>
                    <a:pt x="158" y="12698"/>
                    <a:pt x="1" y="13978"/>
                    <a:pt x="1" y="15271"/>
                  </a:cubicBezTo>
                  <a:lnTo>
                    <a:pt x="1" y="31940"/>
                  </a:lnTo>
                  <a:cubicBezTo>
                    <a:pt x="1" y="32489"/>
                    <a:pt x="432" y="32920"/>
                    <a:pt x="981" y="32920"/>
                  </a:cubicBezTo>
                  <a:lnTo>
                    <a:pt x="30178" y="32920"/>
                  </a:lnTo>
                  <a:cubicBezTo>
                    <a:pt x="30713" y="32920"/>
                    <a:pt x="31157" y="32489"/>
                    <a:pt x="31157" y="31940"/>
                  </a:cubicBezTo>
                  <a:lnTo>
                    <a:pt x="31157" y="15271"/>
                  </a:lnTo>
                  <a:cubicBezTo>
                    <a:pt x="31144" y="6832"/>
                    <a:pt x="24312" y="0"/>
                    <a:pt x="158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0"/>
            <p:cNvSpPr/>
            <p:nvPr/>
          </p:nvSpPr>
          <p:spPr>
            <a:xfrm>
              <a:off x="10149352" y="1020377"/>
              <a:ext cx="1300552" cy="1379080"/>
            </a:xfrm>
            <a:custGeom>
              <a:rect b="b" l="l" r="r" t="t"/>
              <a:pathLst>
                <a:path extrusionOk="0" h="30961" w="29198">
                  <a:moveTo>
                    <a:pt x="14256" y="0"/>
                  </a:moveTo>
                  <a:cubicBezTo>
                    <a:pt x="9110" y="0"/>
                    <a:pt x="4371" y="2780"/>
                    <a:pt x="1843" y="7263"/>
                  </a:cubicBezTo>
                  <a:cubicBezTo>
                    <a:pt x="1647" y="7603"/>
                    <a:pt x="1464" y="7969"/>
                    <a:pt x="1294" y="8335"/>
                  </a:cubicBezTo>
                  <a:cubicBezTo>
                    <a:pt x="1281" y="8361"/>
                    <a:pt x="1268" y="8387"/>
                    <a:pt x="1242" y="8439"/>
                  </a:cubicBezTo>
                  <a:cubicBezTo>
                    <a:pt x="1216" y="8491"/>
                    <a:pt x="1189" y="8557"/>
                    <a:pt x="1176" y="8596"/>
                  </a:cubicBezTo>
                  <a:cubicBezTo>
                    <a:pt x="1150" y="8635"/>
                    <a:pt x="1137" y="8674"/>
                    <a:pt x="1124" y="8713"/>
                  </a:cubicBezTo>
                  <a:cubicBezTo>
                    <a:pt x="980" y="9053"/>
                    <a:pt x="850" y="9406"/>
                    <a:pt x="732" y="9758"/>
                  </a:cubicBezTo>
                  <a:cubicBezTo>
                    <a:pt x="706" y="9824"/>
                    <a:pt x="680" y="9902"/>
                    <a:pt x="654" y="9967"/>
                  </a:cubicBezTo>
                  <a:cubicBezTo>
                    <a:pt x="615" y="10124"/>
                    <a:pt x="562" y="10281"/>
                    <a:pt x="523" y="10438"/>
                  </a:cubicBezTo>
                  <a:cubicBezTo>
                    <a:pt x="497" y="10529"/>
                    <a:pt x="471" y="10621"/>
                    <a:pt x="445" y="10712"/>
                  </a:cubicBezTo>
                  <a:cubicBezTo>
                    <a:pt x="144" y="11875"/>
                    <a:pt x="1" y="13077"/>
                    <a:pt x="1" y="14291"/>
                  </a:cubicBezTo>
                  <a:lnTo>
                    <a:pt x="1" y="30960"/>
                  </a:lnTo>
                  <a:lnTo>
                    <a:pt x="29198" y="30960"/>
                  </a:lnTo>
                  <a:lnTo>
                    <a:pt x="29198" y="14291"/>
                  </a:lnTo>
                  <a:cubicBezTo>
                    <a:pt x="29198" y="6396"/>
                    <a:pt x="22809" y="0"/>
                    <a:pt x="14930" y="0"/>
                  </a:cubicBezTo>
                  <a:cubicBezTo>
                    <a:pt x="14922" y="0"/>
                    <a:pt x="14914" y="0"/>
                    <a:pt x="14906" y="0"/>
                  </a:cubicBezTo>
                  <a:lnTo>
                    <a:pt x="14292" y="0"/>
                  </a:lnTo>
                  <a:cubicBezTo>
                    <a:pt x="14280" y="0"/>
                    <a:pt x="14268" y="0"/>
                    <a:pt x="142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0"/>
            <p:cNvSpPr/>
            <p:nvPr/>
          </p:nvSpPr>
          <p:spPr>
            <a:xfrm>
              <a:off x="10803424" y="1124490"/>
              <a:ext cx="208904" cy="231042"/>
            </a:xfrm>
            <a:custGeom>
              <a:rect b="b" l="l" r="r" t="t"/>
              <a:pathLst>
                <a:path extrusionOk="0" h="5187" w="4690">
                  <a:moveTo>
                    <a:pt x="0" y="0"/>
                  </a:moveTo>
                  <a:lnTo>
                    <a:pt x="0" y="5187"/>
                  </a:lnTo>
                  <a:lnTo>
                    <a:pt x="4690" y="5187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0"/>
            <p:cNvSpPr/>
            <p:nvPr/>
          </p:nvSpPr>
          <p:spPr>
            <a:xfrm>
              <a:off x="10815628" y="1137882"/>
              <a:ext cx="183916" cy="203737"/>
            </a:xfrm>
            <a:custGeom>
              <a:rect b="b" l="l" r="r" t="t"/>
              <a:pathLst>
                <a:path extrusionOk="0" h="4574" w="4129">
                  <a:moveTo>
                    <a:pt x="0" y="1"/>
                  </a:moveTo>
                  <a:lnTo>
                    <a:pt x="0" y="4573"/>
                  </a:lnTo>
                  <a:lnTo>
                    <a:pt x="4128" y="4573"/>
                  </a:lnTo>
                  <a:lnTo>
                    <a:pt x="4128" y="1"/>
                  </a:ln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0"/>
            <p:cNvSpPr/>
            <p:nvPr/>
          </p:nvSpPr>
          <p:spPr>
            <a:xfrm>
              <a:off x="10803424" y="1123940"/>
              <a:ext cx="12828" cy="14565"/>
            </a:xfrm>
            <a:custGeom>
              <a:rect b="b" l="l" r="r" t="t"/>
              <a:pathLst>
                <a:path extrusionOk="0" h="327" w="288">
                  <a:moveTo>
                    <a:pt x="0" y="0"/>
                  </a:moveTo>
                  <a:lnTo>
                    <a:pt x="0" y="13"/>
                  </a:lnTo>
                  <a:lnTo>
                    <a:pt x="274" y="327"/>
                  </a:lnTo>
                  <a:lnTo>
                    <a:pt x="287" y="327"/>
                  </a:lnTo>
                  <a:lnTo>
                    <a:pt x="287" y="31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0"/>
            <p:cNvSpPr/>
            <p:nvPr/>
          </p:nvSpPr>
          <p:spPr>
            <a:xfrm>
              <a:off x="11000082" y="1123940"/>
              <a:ext cx="13407" cy="13986"/>
            </a:xfrm>
            <a:custGeom>
              <a:rect b="b" l="l" r="r" t="t"/>
              <a:pathLst>
                <a:path extrusionOk="0" h="314" w="301">
                  <a:moveTo>
                    <a:pt x="275" y="0"/>
                  </a:moveTo>
                  <a:lnTo>
                    <a:pt x="0" y="314"/>
                  </a:lnTo>
                  <a:lnTo>
                    <a:pt x="288" y="13"/>
                  </a:lnTo>
                  <a:cubicBezTo>
                    <a:pt x="288" y="0"/>
                    <a:pt x="301" y="0"/>
                    <a:pt x="288" y="0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0"/>
            <p:cNvSpPr/>
            <p:nvPr/>
          </p:nvSpPr>
          <p:spPr>
            <a:xfrm>
              <a:off x="10999503" y="1340998"/>
              <a:ext cx="13407" cy="14565"/>
            </a:xfrm>
            <a:custGeom>
              <a:rect b="b" l="l" r="r" t="t"/>
              <a:pathLst>
                <a:path extrusionOk="0" h="327" w="301">
                  <a:moveTo>
                    <a:pt x="0" y="0"/>
                  </a:moveTo>
                  <a:cubicBezTo>
                    <a:pt x="0" y="13"/>
                    <a:pt x="0" y="13"/>
                    <a:pt x="0" y="13"/>
                  </a:cubicBezTo>
                  <a:lnTo>
                    <a:pt x="288" y="327"/>
                  </a:lnTo>
                  <a:lnTo>
                    <a:pt x="301" y="327"/>
                  </a:lnTo>
                  <a:lnTo>
                    <a:pt x="301" y="31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0"/>
            <p:cNvSpPr/>
            <p:nvPr/>
          </p:nvSpPr>
          <p:spPr>
            <a:xfrm>
              <a:off x="10803424" y="1340998"/>
              <a:ext cx="12828" cy="14565"/>
            </a:xfrm>
            <a:custGeom>
              <a:rect b="b" l="l" r="r" t="t"/>
              <a:pathLst>
                <a:path extrusionOk="0" h="327" w="288">
                  <a:moveTo>
                    <a:pt x="274" y="0"/>
                  </a:moveTo>
                  <a:lnTo>
                    <a:pt x="0" y="314"/>
                  </a:lnTo>
                  <a:lnTo>
                    <a:pt x="0" y="327"/>
                  </a:lnTo>
                  <a:lnTo>
                    <a:pt x="13" y="327"/>
                  </a:lnTo>
                  <a:lnTo>
                    <a:pt x="287" y="13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0"/>
            <p:cNvSpPr/>
            <p:nvPr/>
          </p:nvSpPr>
          <p:spPr>
            <a:xfrm>
              <a:off x="10838301" y="1161979"/>
              <a:ext cx="86190" cy="77192"/>
            </a:xfrm>
            <a:custGeom>
              <a:rect b="b" l="l" r="r" t="t"/>
              <a:pathLst>
                <a:path extrusionOk="0" h="1733" w="1935">
                  <a:moveTo>
                    <a:pt x="506" y="0"/>
                  </a:moveTo>
                  <a:cubicBezTo>
                    <a:pt x="471" y="0"/>
                    <a:pt x="433" y="7"/>
                    <a:pt x="393" y="22"/>
                  </a:cubicBezTo>
                  <a:cubicBezTo>
                    <a:pt x="1" y="165"/>
                    <a:pt x="876" y="1733"/>
                    <a:pt x="876" y="1733"/>
                  </a:cubicBezTo>
                  <a:cubicBezTo>
                    <a:pt x="876" y="1733"/>
                    <a:pt x="1934" y="427"/>
                    <a:pt x="1595" y="113"/>
                  </a:cubicBezTo>
                  <a:cubicBezTo>
                    <a:pt x="1530" y="56"/>
                    <a:pt x="1468" y="33"/>
                    <a:pt x="1408" y="33"/>
                  </a:cubicBezTo>
                  <a:cubicBezTo>
                    <a:pt x="1138" y="33"/>
                    <a:pt x="928" y="505"/>
                    <a:pt x="928" y="505"/>
                  </a:cubicBezTo>
                  <a:cubicBezTo>
                    <a:pt x="928" y="505"/>
                    <a:pt x="813" y="0"/>
                    <a:pt x="5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0"/>
            <p:cNvSpPr/>
            <p:nvPr/>
          </p:nvSpPr>
          <p:spPr>
            <a:xfrm>
              <a:off x="10894737" y="1239484"/>
              <a:ext cx="86190" cy="77103"/>
            </a:xfrm>
            <a:custGeom>
              <a:rect b="b" l="l" r="r" t="t"/>
              <a:pathLst>
                <a:path extrusionOk="0" h="1731" w="1935">
                  <a:moveTo>
                    <a:pt x="496" y="1"/>
                  </a:moveTo>
                  <a:cubicBezTo>
                    <a:pt x="464" y="1"/>
                    <a:pt x="429" y="6"/>
                    <a:pt x="393" y="19"/>
                  </a:cubicBezTo>
                  <a:cubicBezTo>
                    <a:pt x="1" y="163"/>
                    <a:pt x="876" y="1730"/>
                    <a:pt x="876" y="1730"/>
                  </a:cubicBezTo>
                  <a:cubicBezTo>
                    <a:pt x="876" y="1730"/>
                    <a:pt x="1934" y="424"/>
                    <a:pt x="1582" y="110"/>
                  </a:cubicBezTo>
                  <a:cubicBezTo>
                    <a:pt x="1520" y="53"/>
                    <a:pt x="1459" y="30"/>
                    <a:pt x="1400" y="30"/>
                  </a:cubicBezTo>
                  <a:cubicBezTo>
                    <a:pt x="1134" y="30"/>
                    <a:pt x="915" y="502"/>
                    <a:pt x="915" y="502"/>
                  </a:cubicBezTo>
                  <a:cubicBezTo>
                    <a:pt x="915" y="502"/>
                    <a:pt x="798" y="1"/>
                    <a:pt x="4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0"/>
            <p:cNvSpPr/>
            <p:nvPr/>
          </p:nvSpPr>
          <p:spPr>
            <a:xfrm>
              <a:off x="10803424" y="1404932"/>
              <a:ext cx="208904" cy="231086"/>
            </a:xfrm>
            <a:custGeom>
              <a:rect b="b" l="l" r="r" t="t"/>
              <a:pathLst>
                <a:path extrusionOk="0" h="5188" w="4690">
                  <a:moveTo>
                    <a:pt x="0" y="1"/>
                  </a:moveTo>
                  <a:lnTo>
                    <a:pt x="0" y="5187"/>
                  </a:lnTo>
                  <a:lnTo>
                    <a:pt x="4690" y="5187"/>
                  </a:lnTo>
                  <a:lnTo>
                    <a:pt x="46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0"/>
            <p:cNvSpPr/>
            <p:nvPr/>
          </p:nvSpPr>
          <p:spPr>
            <a:xfrm>
              <a:off x="10815628" y="1418369"/>
              <a:ext cx="183916" cy="203114"/>
            </a:xfrm>
            <a:custGeom>
              <a:rect b="b" l="l" r="r" t="t"/>
              <a:pathLst>
                <a:path extrusionOk="0" h="4560" w="4129">
                  <a:moveTo>
                    <a:pt x="0" y="0"/>
                  </a:moveTo>
                  <a:lnTo>
                    <a:pt x="0" y="4560"/>
                  </a:lnTo>
                  <a:lnTo>
                    <a:pt x="4128" y="4560"/>
                  </a:lnTo>
                  <a:lnTo>
                    <a:pt x="4128" y="0"/>
                  </a:ln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0"/>
            <p:cNvSpPr/>
            <p:nvPr/>
          </p:nvSpPr>
          <p:spPr>
            <a:xfrm>
              <a:off x="10803424" y="1404382"/>
              <a:ext cx="12828" cy="14610"/>
            </a:xfrm>
            <a:custGeom>
              <a:rect b="b" l="l" r="r" t="t"/>
              <a:pathLst>
                <a:path extrusionOk="0" h="328" w="288">
                  <a:moveTo>
                    <a:pt x="0" y="1"/>
                  </a:moveTo>
                  <a:cubicBezTo>
                    <a:pt x="0" y="1"/>
                    <a:pt x="0" y="1"/>
                    <a:pt x="0" y="14"/>
                  </a:cubicBezTo>
                  <a:lnTo>
                    <a:pt x="274" y="328"/>
                  </a:lnTo>
                  <a:lnTo>
                    <a:pt x="287" y="328"/>
                  </a:lnTo>
                  <a:lnTo>
                    <a:pt x="287" y="314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0"/>
            <p:cNvSpPr/>
            <p:nvPr/>
          </p:nvSpPr>
          <p:spPr>
            <a:xfrm>
              <a:off x="10999503" y="1404382"/>
              <a:ext cx="13407" cy="14610"/>
            </a:xfrm>
            <a:custGeom>
              <a:rect b="b" l="l" r="r" t="t"/>
              <a:pathLst>
                <a:path extrusionOk="0" h="328" w="301">
                  <a:moveTo>
                    <a:pt x="288" y="1"/>
                  </a:moveTo>
                  <a:lnTo>
                    <a:pt x="13" y="314"/>
                  </a:lnTo>
                  <a:lnTo>
                    <a:pt x="301" y="14"/>
                  </a:lnTo>
                  <a:lnTo>
                    <a:pt x="301" y="1"/>
                  </a:lnTo>
                  <a:close/>
                  <a:moveTo>
                    <a:pt x="13" y="314"/>
                  </a:moveTo>
                  <a:cubicBezTo>
                    <a:pt x="0" y="314"/>
                    <a:pt x="0" y="314"/>
                    <a:pt x="13" y="328"/>
                  </a:cubicBezTo>
                  <a:lnTo>
                    <a:pt x="13" y="314"/>
                  </a:ln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0"/>
            <p:cNvSpPr/>
            <p:nvPr/>
          </p:nvSpPr>
          <p:spPr>
            <a:xfrm>
              <a:off x="10999503" y="1621440"/>
              <a:ext cx="13407" cy="14610"/>
            </a:xfrm>
            <a:custGeom>
              <a:rect b="b" l="l" r="r" t="t"/>
              <a:pathLst>
                <a:path extrusionOk="0" h="328" w="301">
                  <a:moveTo>
                    <a:pt x="0" y="1"/>
                  </a:moveTo>
                  <a:cubicBezTo>
                    <a:pt x="0" y="14"/>
                    <a:pt x="0" y="14"/>
                    <a:pt x="0" y="14"/>
                  </a:cubicBezTo>
                  <a:lnTo>
                    <a:pt x="288" y="327"/>
                  </a:lnTo>
                  <a:lnTo>
                    <a:pt x="301" y="327"/>
                  </a:lnTo>
                  <a:lnTo>
                    <a:pt x="301" y="314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10"/>
            <p:cNvSpPr/>
            <p:nvPr/>
          </p:nvSpPr>
          <p:spPr>
            <a:xfrm>
              <a:off x="10803424" y="1621440"/>
              <a:ext cx="12828" cy="14610"/>
            </a:xfrm>
            <a:custGeom>
              <a:rect b="b" l="l" r="r" t="t"/>
              <a:pathLst>
                <a:path extrusionOk="0" h="328" w="288">
                  <a:moveTo>
                    <a:pt x="274" y="1"/>
                  </a:moveTo>
                  <a:lnTo>
                    <a:pt x="0" y="314"/>
                  </a:lnTo>
                  <a:cubicBezTo>
                    <a:pt x="0" y="314"/>
                    <a:pt x="0" y="327"/>
                    <a:pt x="0" y="327"/>
                  </a:cubicBezTo>
                  <a:lnTo>
                    <a:pt x="13" y="327"/>
                  </a:lnTo>
                  <a:lnTo>
                    <a:pt x="287" y="14"/>
                  </a:lnTo>
                  <a:lnTo>
                    <a:pt x="287" y="1"/>
                  </a:ln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10"/>
            <p:cNvSpPr/>
            <p:nvPr/>
          </p:nvSpPr>
          <p:spPr>
            <a:xfrm>
              <a:off x="10838301" y="1442422"/>
              <a:ext cx="86190" cy="77237"/>
            </a:xfrm>
            <a:custGeom>
              <a:rect b="b" l="l" r="r" t="t"/>
              <a:pathLst>
                <a:path extrusionOk="0" h="1734" w="1935">
                  <a:moveTo>
                    <a:pt x="506" y="1"/>
                  </a:moveTo>
                  <a:cubicBezTo>
                    <a:pt x="471" y="1"/>
                    <a:pt x="433" y="7"/>
                    <a:pt x="393" y="22"/>
                  </a:cubicBezTo>
                  <a:cubicBezTo>
                    <a:pt x="1" y="166"/>
                    <a:pt x="876" y="1734"/>
                    <a:pt x="876" y="1734"/>
                  </a:cubicBezTo>
                  <a:cubicBezTo>
                    <a:pt x="876" y="1734"/>
                    <a:pt x="1934" y="427"/>
                    <a:pt x="1595" y="114"/>
                  </a:cubicBezTo>
                  <a:cubicBezTo>
                    <a:pt x="1530" y="57"/>
                    <a:pt x="1468" y="33"/>
                    <a:pt x="1408" y="33"/>
                  </a:cubicBezTo>
                  <a:cubicBezTo>
                    <a:pt x="1138" y="33"/>
                    <a:pt x="928" y="506"/>
                    <a:pt x="928" y="506"/>
                  </a:cubicBezTo>
                  <a:cubicBezTo>
                    <a:pt x="928" y="506"/>
                    <a:pt x="813" y="1"/>
                    <a:pt x="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10"/>
            <p:cNvSpPr/>
            <p:nvPr/>
          </p:nvSpPr>
          <p:spPr>
            <a:xfrm>
              <a:off x="10894737" y="1520372"/>
              <a:ext cx="86190" cy="76658"/>
            </a:xfrm>
            <a:custGeom>
              <a:rect b="b" l="l" r="r" t="t"/>
              <a:pathLst>
                <a:path extrusionOk="0" h="1721" w="1935">
                  <a:moveTo>
                    <a:pt x="504" y="1"/>
                  </a:moveTo>
                  <a:cubicBezTo>
                    <a:pt x="470" y="1"/>
                    <a:pt x="433" y="8"/>
                    <a:pt x="393" y="23"/>
                  </a:cubicBezTo>
                  <a:cubicBezTo>
                    <a:pt x="1" y="166"/>
                    <a:pt x="876" y="1721"/>
                    <a:pt x="876" y="1721"/>
                  </a:cubicBezTo>
                  <a:cubicBezTo>
                    <a:pt x="876" y="1721"/>
                    <a:pt x="1934" y="415"/>
                    <a:pt x="1582" y="101"/>
                  </a:cubicBezTo>
                  <a:cubicBezTo>
                    <a:pt x="1520" y="44"/>
                    <a:pt x="1459" y="21"/>
                    <a:pt x="1400" y="21"/>
                  </a:cubicBezTo>
                  <a:cubicBezTo>
                    <a:pt x="1134" y="21"/>
                    <a:pt x="915" y="493"/>
                    <a:pt x="915" y="493"/>
                  </a:cubicBezTo>
                  <a:cubicBezTo>
                    <a:pt x="915" y="493"/>
                    <a:pt x="800" y="1"/>
                    <a:pt x="5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10"/>
            <p:cNvSpPr/>
            <p:nvPr/>
          </p:nvSpPr>
          <p:spPr>
            <a:xfrm>
              <a:off x="10188328" y="2280721"/>
              <a:ext cx="1210932" cy="118750"/>
            </a:xfrm>
            <a:custGeom>
              <a:rect b="b" l="l" r="r" t="t"/>
              <a:pathLst>
                <a:path extrusionOk="0" h="2666" w="27186">
                  <a:moveTo>
                    <a:pt x="13600" y="0"/>
                  </a:moveTo>
                  <a:cubicBezTo>
                    <a:pt x="6089" y="0"/>
                    <a:pt x="1" y="1111"/>
                    <a:pt x="1" y="2483"/>
                  </a:cubicBezTo>
                  <a:cubicBezTo>
                    <a:pt x="1" y="2548"/>
                    <a:pt x="14" y="2613"/>
                    <a:pt x="40" y="2665"/>
                  </a:cubicBezTo>
                  <a:lnTo>
                    <a:pt x="27147" y="2665"/>
                  </a:lnTo>
                  <a:cubicBezTo>
                    <a:pt x="27173" y="2600"/>
                    <a:pt x="27186" y="2548"/>
                    <a:pt x="27186" y="2483"/>
                  </a:cubicBezTo>
                  <a:cubicBezTo>
                    <a:pt x="27186" y="1111"/>
                    <a:pt x="21098" y="0"/>
                    <a:pt x="136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10"/>
            <p:cNvSpPr/>
            <p:nvPr/>
          </p:nvSpPr>
          <p:spPr>
            <a:xfrm>
              <a:off x="10305298" y="2304596"/>
              <a:ext cx="986928" cy="94876"/>
            </a:xfrm>
            <a:custGeom>
              <a:rect b="b" l="l" r="r" t="t"/>
              <a:pathLst>
                <a:path extrusionOk="0" h="2130" w="22157">
                  <a:moveTo>
                    <a:pt x="11079" y="0"/>
                  </a:moveTo>
                  <a:cubicBezTo>
                    <a:pt x="4952" y="0"/>
                    <a:pt x="1" y="915"/>
                    <a:pt x="1" y="2025"/>
                  </a:cubicBezTo>
                  <a:cubicBezTo>
                    <a:pt x="1" y="2064"/>
                    <a:pt x="1" y="2103"/>
                    <a:pt x="14" y="2129"/>
                  </a:cubicBezTo>
                  <a:lnTo>
                    <a:pt x="22143" y="2129"/>
                  </a:lnTo>
                  <a:cubicBezTo>
                    <a:pt x="22156" y="2103"/>
                    <a:pt x="22156" y="2064"/>
                    <a:pt x="22156" y="2025"/>
                  </a:cubicBezTo>
                  <a:cubicBezTo>
                    <a:pt x="22156" y="901"/>
                    <a:pt x="17192" y="0"/>
                    <a:pt x="110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10"/>
            <p:cNvSpPr/>
            <p:nvPr/>
          </p:nvSpPr>
          <p:spPr>
            <a:xfrm>
              <a:off x="10452513" y="2329585"/>
              <a:ext cx="692502" cy="69887"/>
            </a:xfrm>
            <a:custGeom>
              <a:rect b="b" l="l" r="r" t="t"/>
              <a:pathLst>
                <a:path extrusionOk="0" h="1569" w="15547">
                  <a:moveTo>
                    <a:pt x="7774" y="1"/>
                  </a:moveTo>
                  <a:cubicBezTo>
                    <a:pt x="3946" y="1"/>
                    <a:pt x="1" y="536"/>
                    <a:pt x="1" y="1464"/>
                  </a:cubicBezTo>
                  <a:cubicBezTo>
                    <a:pt x="1" y="1503"/>
                    <a:pt x="14" y="1542"/>
                    <a:pt x="27" y="1568"/>
                  </a:cubicBezTo>
                  <a:lnTo>
                    <a:pt x="105" y="1568"/>
                  </a:lnTo>
                  <a:cubicBezTo>
                    <a:pt x="92" y="1542"/>
                    <a:pt x="79" y="1503"/>
                    <a:pt x="79" y="1464"/>
                  </a:cubicBezTo>
                  <a:cubicBezTo>
                    <a:pt x="79" y="811"/>
                    <a:pt x="3175" y="105"/>
                    <a:pt x="7774" y="105"/>
                  </a:cubicBezTo>
                  <a:cubicBezTo>
                    <a:pt x="12385" y="105"/>
                    <a:pt x="15481" y="811"/>
                    <a:pt x="15481" y="1464"/>
                  </a:cubicBezTo>
                  <a:cubicBezTo>
                    <a:pt x="15481" y="1503"/>
                    <a:pt x="15468" y="1542"/>
                    <a:pt x="15442" y="1568"/>
                  </a:cubicBezTo>
                  <a:lnTo>
                    <a:pt x="15533" y="1568"/>
                  </a:lnTo>
                  <a:cubicBezTo>
                    <a:pt x="15533" y="1542"/>
                    <a:pt x="15546" y="1503"/>
                    <a:pt x="15546" y="1464"/>
                  </a:cubicBezTo>
                  <a:cubicBezTo>
                    <a:pt x="15546" y="536"/>
                    <a:pt x="11588" y="1"/>
                    <a:pt x="77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10"/>
            <p:cNvSpPr/>
            <p:nvPr/>
          </p:nvSpPr>
          <p:spPr>
            <a:xfrm>
              <a:off x="11163020" y="1355875"/>
              <a:ext cx="50066" cy="295851"/>
            </a:xfrm>
            <a:custGeom>
              <a:rect b="b" l="l" r="r" t="t"/>
              <a:pathLst>
                <a:path extrusionOk="0" h="6642" w="1124">
                  <a:moveTo>
                    <a:pt x="39" y="1"/>
                  </a:moveTo>
                  <a:cubicBezTo>
                    <a:pt x="34" y="1"/>
                    <a:pt x="30" y="2"/>
                    <a:pt x="26" y="6"/>
                  </a:cubicBezTo>
                  <a:cubicBezTo>
                    <a:pt x="0" y="19"/>
                    <a:pt x="0" y="32"/>
                    <a:pt x="0" y="58"/>
                  </a:cubicBezTo>
                  <a:cubicBezTo>
                    <a:pt x="418" y="1208"/>
                    <a:pt x="693" y="2409"/>
                    <a:pt x="823" y="3637"/>
                  </a:cubicBezTo>
                  <a:cubicBezTo>
                    <a:pt x="1045" y="5754"/>
                    <a:pt x="1019" y="6590"/>
                    <a:pt x="1019" y="6603"/>
                  </a:cubicBezTo>
                  <a:cubicBezTo>
                    <a:pt x="1019" y="6629"/>
                    <a:pt x="1032" y="6642"/>
                    <a:pt x="1045" y="6642"/>
                  </a:cubicBezTo>
                  <a:cubicBezTo>
                    <a:pt x="1071" y="6642"/>
                    <a:pt x="1085" y="6629"/>
                    <a:pt x="1085" y="6603"/>
                  </a:cubicBezTo>
                  <a:cubicBezTo>
                    <a:pt x="1085" y="6603"/>
                    <a:pt x="1124" y="5754"/>
                    <a:pt x="889" y="3624"/>
                  </a:cubicBezTo>
                  <a:cubicBezTo>
                    <a:pt x="771" y="2396"/>
                    <a:pt x="497" y="1194"/>
                    <a:pt x="79" y="32"/>
                  </a:cubicBezTo>
                  <a:cubicBezTo>
                    <a:pt x="69" y="13"/>
                    <a:pt x="52" y="1"/>
                    <a:pt x="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0"/>
            <p:cNvSpPr/>
            <p:nvPr/>
          </p:nvSpPr>
          <p:spPr>
            <a:xfrm>
              <a:off x="11207831" y="1387100"/>
              <a:ext cx="80889" cy="237857"/>
            </a:xfrm>
            <a:custGeom>
              <a:rect b="b" l="l" r="r" t="t"/>
              <a:pathLst>
                <a:path extrusionOk="0" h="5340" w="1816">
                  <a:moveTo>
                    <a:pt x="1777" y="0"/>
                  </a:moveTo>
                  <a:cubicBezTo>
                    <a:pt x="1767" y="0"/>
                    <a:pt x="1757" y="4"/>
                    <a:pt x="1751" y="10"/>
                  </a:cubicBezTo>
                  <a:cubicBezTo>
                    <a:pt x="1738" y="23"/>
                    <a:pt x="692" y="1251"/>
                    <a:pt x="340" y="2806"/>
                  </a:cubicBezTo>
                  <a:cubicBezTo>
                    <a:pt x="0" y="4347"/>
                    <a:pt x="79" y="5301"/>
                    <a:pt x="79" y="5301"/>
                  </a:cubicBezTo>
                  <a:cubicBezTo>
                    <a:pt x="79" y="5327"/>
                    <a:pt x="92" y="5340"/>
                    <a:pt x="118" y="5340"/>
                  </a:cubicBezTo>
                  <a:cubicBezTo>
                    <a:pt x="131" y="5340"/>
                    <a:pt x="144" y="5327"/>
                    <a:pt x="144" y="5301"/>
                  </a:cubicBezTo>
                  <a:cubicBezTo>
                    <a:pt x="144" y="5288"/>
                    <a:pt x="65" y="4347"/>
                    <a:pt x="418" y="2819"/>
                  </a:cubicBezTo>
                  <a:cubicBezTo>
                    <a:pt x="666" y="1813"/>
                    <a:pt x="1150" y="872"/>
                    <a:pt x="1803" y="62"/>
                  </a:cubicBezTo>
                  <a:cubicBezTo>
                    <a:pt x="1816" y="49"/>
                    <a:pt x="1816" y="23"/>
                    <a:pt x="1803" y="10"/>
                  </a:cubicBezTo>
                  <a:cubicBezTo>
                    <a:pt x="1796" y="4"/>
                    <a:pt x="1787" y="0"/>
                    <a:pt x="17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0"/>
            <p:cNvSpPr/>
            <p:nvPr/>
          </p:nvSpPr>
          <p:spPr>
            <a:xfrm>
              <a:off x="11089702" y="1275653"/>
              <a:ext cx="71624" cy="80488"/>
            </a:xfrm>
            <a:custGeom>
              <a:rect b="b" l="l" r="r" t="t"/>
              <a:pathLst>
                <a:path extrusionOk="0" h="1807" w="1608">
                  <a:moveTo>
                    <a:pt x="832" y="0"/>
                  </a:moveTo>
                  <a:cubicBezTo>
                    <a:pt x="776" y="0"/>
                    <a:pt x="716" y="22"/>
                    <a:pt x="653" y="69"/>
                  </a:cubicBezTo>
                  <a:cubicBezTo>
                    <a:pt x="0" y="540"/>
                    <a:pt x="1607" y="1807"/>
                    <a:pt x="1607" y="1807"/>
                  </a:cubicBezTo>
                  <a:cubicBezTo>
                    <a:pt x="1607" y="1807"/>
                    <a:pt x="1352" y="0"/>
                    <a:pt x="8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"/>
            <p:cNvSpPr/>
            <p:nvPr/>
          </p:nvSpPr>
          <p:spPr>
            <a:xfrm>
              <a:off x="11156606" y="1349104"/>
              <a:ext cx="73361" cy="78974"/>
            </a:xfrm>
            <a:custGeom>
              <a:rect b="b" l="l" r="r" t="t"/>
              <a:pathLst>
                <a:path extrusionOk="0" h="1773" w="1647">
                  <a:moveTo>
                    <a:pt x="1" y="1"/>
                  </a:moveTo>
                  <a:cubicBezTo>
                    <a:pt x="1" y="1"/>
                    <a:pt x="317" y="1772"/>
                    <a:pt x="836" y="1772"/>
                  </a:cubicBezTo>
                  <a:cubicBezTo>
                    <a:pt x="894" y="1772"/>
                    <a:pt x="956" y="1750"/>
                    <a:pt x="1019" y="1699"/>
                  </a:cubicBezTo>
                  <a:cubicBezTo>
                    <a:pt x="1647" y="120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0"/>
            <p:cNvSpPr/>
            <p:nvPr/>
          </p:nvSpPr>
          <p:spPr>
            <a:xfrm>
              <a:off x="11148410" y="1270352"/>
              <a:ext cx="69932" cy="85210"/>
            </a:xfrm>
            <a:custGeom>
              <a:rect b="b" l="l" r="r" t="t"/>
              <a:pathLst>
                <a:path extrusionOk="0" h="1913" w="1570">
                  <a:moveTo>
                    <a:pt x="720" y="0"/>
                  </a:moveTo>
                  <a:cubicBezTo>
                    <a:pt x="1" y="0"/>
                    <a:pt x="211" y="1913"/>
                    <a:pt x="211" y="1913"/>
                  </a:cubicBezTo>
                  <a:cubicBezTo>
                    <a:pt x="211" y="1913"/>
                    <a:pt x="1569" y="136"/>
                    <a:pt x="785" y="5"/>
                  </a:cubicBezTo>
                  <a:cubicBezTo>
                    <a:pt x="763" y="2"/>
                    <a:pt x="741" y="0"/>
                    <a:pt x="7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0"/>
            <p:cNvSpPr/>
            <p:nvPr/>
          </p:nvSpPr>
          <p:spPr>
            <a:xfrm>
              <a:off x="11102486" y="1347367"/>
              <a:ext cx="69843" cy="85744"/>
            </a:xfrm>
            <a:custGeom>
              <a:rect b="b" l="l" r="r" t="t"/>
              <a:pathLst>
                <a:path extrusionOk="0" h="1925" w="1568">
                  <a:moveTo>
                    <a:pt x="1294" y="1"/>
                  </a:moveTo>
                  <a:cubicBezTo>
                    <a:pt x="1294" y="1"/>
                    <a:pt x="1" y="1830"/>
                    <a:pt x="798" y="1921"/>
                  </a:cubicBezTo>
                  <a:cubicBezTo>
                    <a:pt x="817" y="1924"/>
                    <a:pt x="836" y="1925"/>
                    <a:pt x="855" y="1925"/>
                  </a:cubicBezTo>
                  <a:cubicBezTo>
                    <a:pt x="1567" y="1925"/>
                    <a:pt x="1294" y="1"/>
                    <a:pt x="12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11156027" y="1304517"/>
              <a:ext cx="98973" cy="48729"/>
            </a:xfrm>
            <a:custGeom>
              <a:rect b="b" l="l" r="r" t="t"/>
              <a:pathLst>
                <a:path extrusionOk="0" h="1094" w="2222">
                  <a:moveTo>
                    <a:pt x="1459" y="0"/>
                  </a:moveTo>
                  <a:cubicBezTo>
                    <a:pt x="895" y="0"/>
                    <a:pt x="0" y="1093"/>
                    <a:pt x="0" y="1093"/>
                  </a:cubicBezTo>
                  <a:cubicBezTo>
                    <a:pt x="0" y="1093"/>
                    <a:pt x="2221" y="806"/>
                    <a:pt x="1751" y="153"/>
                  </a:cubicBezTo>
                  <a:cubicBezTo>
                    <a:pt x="1674" y="45"/>
                    <a:pt x="1573" y="0"/>
                    <a:pt x="14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0"/>
            <p:cNvSpPr/>
            <p:nvPr/>
          </p:nvSpPr>
          <p:spPr>
            <a:xfrm>
              <a:off x="11064669" y="1348525"/>
              <a:ext cx="98394" cy="50912"/>
            </a:xfrm>
            <a:custGeom>
              <a:rect b="b" l="l" r="r" t="t"/>
              <a:pathLst>
                <a:path extrusionOk="0" h="1143" w="2209">
                  <a:moveTo>
                    <a:pt x="2208" y="1"/>
                  </a:moveTo>
                  <a:cubicBezTo>
                    <a:pt x="2208" y="1"/>
                    <a:pt x="1" y="354"/>
                    <a:pt x="497" y="994"/>
                  </a:cubicBezTo>
                  <a:cubicBezTo>
                    <a:pt x="576" y="1099"/>
                    <a:pt x="675" y="1142"/>
                    <a:pt x="786" y="1142"/>
                  </a:cubicBezTo>
                  <a:cubicBezTo>
                    <a:pt x="1350" y="1142"/>
                    <a:pt x="2208" y="1"/>
                    <a:pt x="22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0"/>
            <p:cNvSpPr/>
            <p:nvPr/>
          </p:nvSpPr>
          <p:spPr>
            <a:xfrm>
              <a:off x="11156606" y="1348882"/>
              <a:ext cx="88372" cy="38351"/>
            </a:xfrm>
            <a:custGeom>
              <a:rect b="b" l="l" r="r" t="t"/>
              <a:pathLst>
                <a:path extrusionOk="0" h="861" w="1984">
                  <a:moveTo>
                    <a:pt x="481" y="0"/>
                  </a:moveTo>
                  <a:cubicBezTo>
                    <a:pt x="206" y="0"/>
                    <a:pt x="1" y="19"/>
                    <a:pt x="1" y="19"/>
                  </a:cubicBezTo>
                  <a:cubicBezTo>
                    <a:pt x="1" y="19"/>
                    <a:pt x="1064" y="860"/>
                    <a:pt x="1601" y="860"/>
                  </a:cubicBezTo>
                  <a:cubicBezTo>
                    <a:pt x="1753" y="860"/>
                    <a:pt x="1863" y="793"/>
                    <a:pt x="1895" y="620"/>
                  </a:cubicBezTo>
                  <a:cubicBezTo>
                    <a:pt x="1984" y="85"/>
                    <a:pt x="1071" y="0"/>
                    <a:pt x="481" y="0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0"/>
            <p:cNvSpPr/>
            <p:nvPr/>
          </p:nvSpPr>
          <p:spPr>
            <a:xfrm>
              <a:off x="11076072" y="1317078"/>
              <a:ext cx="88729" cy="36837"/>
            </a:xfrm>
            <a:custGeom>
              <a:rect b="b" l="l" r="r" t="t"/>
              <a:pathLst>
                <a:path extrusionOk="0" h="827" w="1992">
                  <a:moveTo>
                    <a:pt x="375" y="1"/>
                  </a:moveTo>
                  <a:cubicBezTo>
                    <a:pt x="213" y="1"/>
                    <a:pt x="98" y="70"/>
                    <a:pt x="71" y="250"/>
                  </a:cubicBezTo>
                  <a:cubicBezTo>
                    <a:pt x="0" y="731"/>
                    <a:pt x="715" y="826"/>
                    <a:pt x="1293" y="826"/>
                  </a:cubicBezTo>
                  <a:cubicBezTo>
                    <a:pt x="1672" y="826"/>
                    <a:pt x="1991" y="785"/>
                    <a:pt x="1991" y="785"/>
                  </a:cubicBezTo>
                  <a:cubicBezTo>
                    <a:pt x="1991" y="785"/>
                    <a:pt x="920" y="1"/>
                    <a:pt x="3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0"/>
            <p:cNvSpPr/>
            <p:nvPr/>
          </p:nvSpPr>
          <p:spPr>
            <a:xfrm>
              <a:off x="11146139" y="1343804"/>
              <a:ext cx="28552" cy="22761"/>
            </a:xfrm>
            <a:custGeom>
              <a:rect b="b" l="l" r="r" t="t"/>
              <a:pathLst>
                <a:path extrusionOk="0" h="511" w="641">
                  <a:moveTo>
                    <a:pt x="317" y="0"/>
                  </a:moveTo>
                  <a:cubicBezTo>
                    <a:pt x="276" y="0"/>
                    <a:pt x="235" y="9"/>
                    <a:pt x="196" y="28"/>
                  </a:cubicBezTo>
                  <a:cubicBezTo>
                    <a:pt x="0" y="146"/>
                    <a:pt x="27" y="433"/>
                    <a:pt x="249" y="499"/>
                  </a:cubicBezTo>
                  <a:cubicBezTo>
                    <a:pt x="276" y="507"/>
                    <a:pt x="302" y="510"/>
                    <a:pt x="327" y="510"/>
                  </a:cubicBezTo>
                  <a:cubicBezTo>
                    <a:pt x="511" y="510"/>
                    <a:pt x="641" y="317"/>
                    <a:pt x="549" y="133"/>
                  </a:cubicBezTo>
                  <a:cubicBezTo>
                    <a:pt x="503" y="50"/>
                    <a:pt x="412" y="0"/>
                    <a:pt x="317" y="0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0"/>
            <p:cNvSpPr/>
            <p:nvPr/>
          </p:nvSpPr>
          <p:spPr>
            <a:xfrm>
              <a:off x="11243287" y="1301443"/>
              <a:ext cx="67215" cy="88461"/>
            </a:xfrm>
            <a:custGeom>
              <a:rect b="b" l="l" r="r" t="t"/>
              <a:pathLst>
                <a:path extrusionOk="0" h="1986" w="1509">
                  <a:moveTo>
                    <a:pt x="866" y="0"/>
                  </a:moveTo>
                  <a:cubicBezTo>
                    <a:pt x="837" y="0"/>
                    <a:pt x="806" y="4"/>
                    <a:pt x="772" y="13"/>
                  </a:cubicBezTo>
                  <a:cubicBezTo>
                    <a:pt x="1" y="196"/>
                    <a:pt x="994" y="1985"/>
                    <a:pt x="994" y="1985"/>
                  </a:cubicBezTo>
                  <a:cubicBezTo>
                    <a:pt x="994" y="1985"/>
                    <a:pt x="1508" y="0"/>
                    <a:pt x="866" y="0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"/>
            <p:cNvSpPr/>
            <p:nvPr/>
          </p:nvSpPr>
          <p:spPr>
            <a:xfrm>
              <a:off x="11266672" y="1381710"/>
              <a:ext cx="66858" cy="87882"/>
            </a:xfrm>
            <a:custGeom>
              <a:rect b="b" l="l" r="r" t="t"/>
              <a:pathLst>
                <a:path extrusionOk="0" h="1973" w="1501">
                  <a:moveTo>
                    <a:pt x="443" y="0"/>
                  </a:moveTo>
                  <a:cubicBezTo>
                    <a:pt x="443" y="1"/>
                    <a:pt x="0" y="1973"/>
                    <a:pt x="637" y="1973"/>
                  </a:cubicBezTo>
                  <a:cubicBezTo>
                    <a:pt x="665" y="1973"/>
                    <a:pt x="697" y="1969"/>
                    <a:pt x="730" y="1960"/>
                  </a:cubicBezTo>
                  <a:cubicBezTo>
                    <a:pt x="1501" y="1751"/>
                    <a:pt x="443" y="1"/>
                    <a:pt x="4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"/>
            <p:cNvSpPr/>
            <p:nvPr/>
          </p:nvSpPr>
          <p:spPr>
            <a:xfrm>
              <a:off x="11284623" y="1316855"/>
              <a:ext cx="86145" cy="71313"/>
            </a:xfrm>
            <a:custGeom>
              <a:rect b="b" l="l" r="r" t="t"/>
              <a:pathLst>
                <a:path extrusionOk="0" h="1601" w="1934">
                  <a:moveTo>
                    <a:pt x="1062" y="0"/>
                  </a:moveTo>
                  <a:cubicBezTo>
                    <a:pt x="470" y="0"/>
                    <a:pt x="0" y="1600"/>
                    <a:pt x="0" y="1600"/>
                  </a:cubicBezTo>
                  <a:cubicBezTo>
                    <a:pt x="0" y="1600"/>
                    <a:pt x="1934" y="490"/>
                    <a:pt x="1255" y="59"/>
                  </a:cubicBezTo>
                  <a:cubicBezTo>
                    <a:pt x="1189" y="18"/>
                    <a:pt x="1125" y="0"/>
                    <a:pt x="10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"/>
            <p:cNvSpPr/>
            <p:nvPr/>
          </p:nvSpPr>
          <p:spPr>
            <a:xfrm>
              <a:off x="11204891" y="1381710"/>
              <a:ext cx="84408" cy="72738"/>
            </a:xfrm>
            <a:custGeom>
              <a:rect b="b" l="l" r="r" t="t"/>
              <a:pathLst>
                <a:path extrusionOk="0" h="1633" w="1895">
                  <a:moveTo>
                    <a:pt x="1895" y="0"/>
                  </a:moveTo>
                  <a:lnTo>
                    <a:pt x="1895" y="0"/>
                  </a:lnTo>
                  <a:cubicBezTo>
                    <a:pt x="1895" y="1"/>
                    <a:pt x="1" y="1176"/>
                    <a:pt x="693" y="1581"/>
                  </a:cubicBezTo>
                  <a:cubicBezTo>
                    <a:pt x="756" y="1617"/>
                    <a:pt x="817" y="1633"/>
                    <a:pt x="876" y="1633"/>
                  </a:cubicBezTo>
                  <a:cubicBezTo>
                    <a:pt x="1473" y="1633"/>
                    <a:pt x="1895" y="1"/>
                    <a:pt x="18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0"/>
            <p:cNvSpPr/>
            <p:nvPr/>
          </p:nvSpPr>
          <p:spPr>
            <a:xfrm>
              <a:off x="11283465" y="1363403"/>
              <a:ext cx="91713" cy="31402"/>
            </a:xfrm>
            <a:custGeom>
              <a:rect b="b" l="l" r="r" t="t"/>
              <a:pathLst>
                <a:path extrusionOk="0" h="705" w="2059">
                  <a:moveTo>
                    <a:pt x="1506" y="0"/>
                  </a:moveTo>
                  <a:cubicBezTo>
                    <a:pt x="913" y="0"/>
                    <a:pt x="0" y="490"/>
                    <a:pt x="0" y="490"/>
                  </a:cubicBezTo>
                  <a:cubicBezTo>
                    <a:pt x="0" y="490"/>
                    <a:pt x="792" y="704"/>
                    <a:pt x="1378" y="704"/>
                  </a:cubicBezTo>
                  <a:cubicBezTo>
                    <a:pt x="1762" y="704"/>
                    <a:pt x="2058" y="612"/>
                    <a:pt x="1986" y="307"/>
                  </a:cubicBezTo>
                  <a:cubicBezTo>
                    <a:pt x="1933" y="81"/>
                    <a:pt x="1746" y="0"/>
                    <a:pt x="15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10"/>
            <p:cNvSpPr/>
            <p:nvPr/>
          </p:nvSpPr>
          <p:spPr>
            <a:xfrm>
              <a:off x="11200392" y="1376320"/>
              <a:ext cx="91847" cy="31670"/>
            </a:xfrm>
            <a:custGeom>
              <a:rect b="b" l="l" r="r" t="t"/>
              <a:pathLst>
                <a:path extrusionOk="0" h="711" w="2062">
                  <a:moveTo>
                    <a:pt x="765" y="1"/>
                  </a:moveTo>
                  <a:cubicBezTo>
                    <a:pt x="342" y="1"/>
                    <a:pt x="0" y="95"/>
                    <a:pt x="89" y="422"/>
                  </a:cubicBezTo>
                  <a:cubicBezTo>
                    <a:pt x="143" y="633"/>
                    <a:pt x="315" y="710"/>
                    <a:pt x="538" y="710"/>
                  </a:cubicBezTo>
                  <a:cubicBezTo>
                    <a:pt x="1126" y="710"/>
                    <a:pt x="2061" y="174"/>
                    <a:pt x="2061" y="174"/>
                  </a:cubicBezTo>
                  <a:cubicBezTo>
                    <a:pt x="2061" y="174"/>
                    <a:pt x="1339" y="1"/>
                    <a:pt x="7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0"/>
            <p:cNvSpPr/>
            <p:nvPr/>
          </p:nvSpPr>
          <p:spPr>
            <a:xfrm>
              <a:off x="11285202" y="1382289"/>
              <a:ext cx="87348" cy="63250"/>
            </a:xfrm>
            <a:custGeom>
              <a:rect b="b" l="l" r="r" t="t"/>
              <a:pathLst>
                <a:path extrusionOk="0" h="1420" w="1961">
                  <a:moveTo>
                    <a:pt x="1" y="1"/>
                  </a:moveTo>
                  <a:cubicBezTo>
                    <a:pt x="1" y="1"/>
                    <a:pt x="791" y="1420"/>
                    <a:pt x="1291" y="1420"/>
                  </a:cubicBezTo>
                  <a:cubicBezTo>
                    <a:pt x="1376" y="1420"/>
                    <a:pt x="1453" y="1378"/>
                    <a:pt x="1516" y="1281"/>
                  </a:cubicBezTo>
                  <a:cubicBezTo>
                    <a:pt x="1960" y="601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0"/>
            <p:cNvSpPr/>
            <p:nvPr/>
          </p:nvSpPr>
          <p:spPr>
            <a:xfrm>
              <a:off x="11204312" y="1326120"/>
              <a:ext cx="87927" cy="61469"/>
            </a:xfrm>
            <a:custGeom>
              <a:rect b="b" l="l" r="r" t="t"/>
              <a:pathLst>
                <a:path extrusionOk="0" h="1380" w="1974">
                  <a:moveTo>
                    <a:pt x="637" y="1"/>
                  </a:moveTo>
                  <a:cubicBezTo>
                    <a:pt x="547" y="1"/>
                    <a:pt x="468" y="45"/>
                    <a:pt x="406" y="151"/>
                  </a:cubicBezTo>
                  <a:cubicBezTo>
                    <a:pt x="1" y="830"/>
                    <a:pt x="1973" y="1379"/>
                    <a:pt x="1973" y="1379"/>
                  </a:cubicBezTo>
                  <a:cubicBezTo>
                    <a:pt x="1973" y="1379"/>
                    <a:pt x="1139" y="1"/>
                    <a:pt x="6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0"/>
            <p:cNvSpPr/>
            <p:nvPr/>
          </p:nvSpPr>
          <p:spPr>
            <a:xfrm>
              <a:off x="11271839" y="1377567"/>
              <a:ext cx="27215" cy="22806"/>
            </a:xfrm>
            <a:custGeom>
              <a:rect b="b" l="l" r="r" t="t"/>
              <a:pathLst>
                <a:path extrusionOk="0" h="512" w="611">
                  <a:moveTo>
                    <a:pt x="338" y="1"/>
                  </a:moveTo>
                  <a:cubicBezTo>
                    <a:pt x="330" y="1"/>
                    <a:pt x="322" y="1"/>
                    <a:pt x="314" y="2"/>
                  </a:cubicBezTo>
                  <a:cubicBezTo>
                    <a:pt x="92" y="28"/>
                    <a:pt x="0" y="302"/>
                    <a:pt x="183" y="446"/>
                  </a:cubicBezTo>
                  <a:cubicBezTo>
                    <a:pt x="232" y="492"/>
                    <a:pt x="289" y="512"/>
                    <a:pt x="345" y="512"/>
                  </a:cubicBezTo>
                  <a:cubicBezTo>
                    <a:pt x="481" y="512"/>
                    <a:pt x="610" y="391"/>
                    <a:pt x="601" y="224"/>
                  </a:cubicBezTo>
                  <a:cubicBezTo>
                    <a:pt x="576" y="101"/>
                    <a:pt x="470" y="1"/>
                    <a:pt x="338" y="1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"/>
            <p:cNvSpPr/>
            <p:nvPr/>
          </p:nvSpPr>
          <p:spPr>
            <a:xfrm>
              <a:off x="11112954" y="1459230"/>
              <a:ext cx="90822" cy="94742"/>
            </a:xfrm>
            <a:custGeom>
              <a:rect b="b" l="l" r="r" t="t"/>
              <a:pathLst>
                <a:path extrusionOk="0" h="2127" w="2039">
                  <a:moveTo>
                    <a:pt x="302" y="0"/>
                  </a:moveTo>
                  <a:cubicBezTo>
                    <a:pt x="250" y="0"/>
                    <a:pt x="213" y="14"/>
                    <a:pt x="210" y="49"/>
                  </a:cubicBezTo>
                  <a:cubicBezTo>
                    <a:pt x="158" y="546"/>
                    <a:pt x="1" y="1016"/>
                    <a:pt x="327" y="1473"/>
                  </a:cubicBezTo>
                  <a:cubicBezTo>
                    <a:pt x="680" y="1995"/>
                    <a:pt x="1437" y="2113"/>
                    <a:pt x="2038" y="2126"/>
                  </a:cubicBezTo>
                  <a:lnTo>
                    <a:pt x="2038" y="2126"/>
                  </a:lnTo>
                  <a:cubicBezTo>
                    <a:pt x="1972" y="2123"/>
                    <a:pt x="1751" y="1486"/>
                    <a:pt x="1725" y="1421"/>
                  </a:cubicBezTo>
                  <a:cubicBezTo>
                    <a:pt x="1621" y="1199"/>
                    <a:pt x="1581" y="950"/>
                    <a:pt x="1477" y="728"/>
                  </a:cubicBezTo>
                  <a:cubicBezTo>
                    <a:pt x="1333" y="415"/>
                    <a:pt x="1072" y="193"/>
                    <a:pt x="745" y="114"/>
                  </a:cubicBezTo>
                  <a:cubicBezTo>
                    <a:pt x="698" y="95"/>
                    <a:pt x="443" y="0"/>
                    <a:pt x="302" y="0"/>
                  </a:cubicBezTo>
                  <a:close/>
                  <a:moveTo>
                    <a:pt x="2038" y="2126"/>
                  </a:moveTo>
                  <a:lnTo>
                    <a:pt x="2038" y="2126"/>
                  </a:lnTo>
                  <a:cubicBezTo>
                    <a:pt x="2038" y="2126"/>
                    <a:pt x="2039" y="2126"/>
                    <a:pt x="2039" y="2126"/>
                  </a:cubicBezTo>
                  <a:cubicBezTo>
                    <a:pt x="2039" y="2126"/>
                    <a:pt x="2038" y="2126"/>
                    <a:pt x="2038" y="212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"/>
            <p:cNvSpPr/>
            <p:nvPr/>
          </p:nvSpPr>
          <p:spPr>
            <a:xfrm>
              <a:off x="11213042" y="1477003"/>
              <a:ext cx="90243" cy="94430"/>
            </a:xfrm>
            <a:custGeom>
              <a:rect b="b" l="l" r="r" t="t"/>
              <a:pathLst>
                <a:path extrusionOk="0" h="2120" w="2026">
                  <a:moveTo>
                    <a:pt x="1745" y="1"/>
                  </a:moveTo>
                  <a:cubicBezTo>
                    <a:pt x="1604" y="1"/>
                    <a:pt x="1333" y="98"/>
                    <a:pt x="1294" y="107"/>
                  </a:cubicBezTo>
                  <a:cubicBezTo>
                    <a:pt x="967" y="186"/>
                    <a:pt x="706" y="421"/>
                    <a:pt x="562" y="721"/>
                  </a:cubicBezTo>
                  <a:cubicBezTo>
                    <a:pt x="458" y="956"/>
                    <a:pt x="406" y="1192"/>
                    <a:pt x="314" y="1427"/>
                  </a:cubicBezTo>
                  <a:cubicBezTo>
                    <a:pt x="288" y="1492"/>
                    <a:pt x="67" y="2116"/>
                    <a:pt x="1" y="2119"/>
                  </a:cubicBezTo>
                  <a:lnTo>
                    <a:pt x="1" y="2119"/>
                  </a:lnTo>
                  <a:cubicBezTo>
                    <a:pt x="589" y="2106"/>
                    <a:pt x="1346" y="1988"/>
                    <a:pt x="1712" y="1466"/>
                  </a:cubicBezTo>
                  <a:cubicBezTo>
                    <a:pt x="2026" y="1022"/>
                    <a:pt x="1882" y="551"/>
                    <a:pt x="1830" y="42"/>
                  </a:cubicBezTo>
                  <a:cubicBezTo>
                    <a:pt x="1826" y="12"/>
                    <a:pt x="1793" y="1"/>
                    <a:pt x="1745" y="1"/>
                  </a:cubicBezTo>
                  <a:close/>
                  <a:moveTo>
                    <a:pt x="1" y="2119"/>
                  </a:moveTo>
                  <a:lnTo>
                    <a:pt x="1" y="2119"/>
                  </a:lnTo>
                  <a:cubicBezTo>
                    <a:pt x="1" y="2119"/>
                    <a:pt x="1" y="2119"/>
                    <a:pt x="1" y="2119"/>
                  </a:cubicBezTo>
                  <a:cubicBezTo>
                    <a:pt x="1" y="2119"/>
                    <a:pt x="1" y="2119"/>
                    <a:pt x="1" y="211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"/>
            <p:cNvSpPr/>
            <p:nvPr/>
          </p:nvSpPr>
          <p:spPr>
            <a:xfrm>
              <a:off x="11015226" y="2028133"/>
              <a:ext cx="388722" cy="34387"/>
            </a:xfrm>
            <a:custGeom>
              <a:rect b="b" l="l" r="r" t="t"/>
              <a:pathLst>
                <a:path extrusionOk="0" h="772" w="8727">
                  <a:moveTo>
                    <a:pt x="4363" y="1"/>
                  </a:moveTo>
                  <a:cubicBezTo>
                    <a:pt x="1947" y="1"/>
                    <a:pt x="0" y="184"/>
                    <a:pt x="0" y="393"/>
                  </a:cubicBezTo>
                  <a:cubicBezTo>
                    <a:pt x="0" y="602"/>
                    <a:pt x="1947" y="772"/>
                    <a:pt x="4363" y="772"/>
                  </a:cubicBezTo>
                  <a:cubicBezTo>
                    <a:pt x="6780" y="772"/>
                    <a:pt x="8727" y="602"/>
                    <a:pt x="8727" y="393"/>
                  </a:cubicBezTo>
                  <a:cubicBezTo>
                    <a:pt x="8727" y="184"/>
                    <a:pt x="6780" y="1"/>
                    <a:pt x="436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10"/>
            <p:cNvSpPr/>
            <p:nvPr/>
          </p:nvSpPr>
          <p:spPr>
            <a:xfrm>
              <a:off x="11053266" y="2044436"/>
              <a:ext cx="305294" cy="311931"/>
            </a:xfrm>
            <a:custGeom>
              <a:rect b="b" l="l" r="r" t="t"/>
              <a:pathLst>
                <a:path extrusionOk="0" h="7003" w="6854">
                  <a:moveTo>
                    <a:pt x="1354" y="1"/>
                  </a:moveTo>
                  <a:cubicBezTo>
                    <a:pt x="1328" y="1"/>
                    <a:pt x="1289" y="27"/>
                    <a:pt x="1289" y="66"/>
                  </a:cubicBezTo>
                  <a:lnTo>
                    <a:pt x="8" y="6663"/>
                  </a:lnTo>
                  <a:cubicBezTo>
                    <a:pt x="1" y="6715"/>
                    <a:pt x="40" y="6746"/>
                    <a:pt x="80" y="6746"/>
                  </a:cubicBezTo>
                  <a:cubicBezTo>
                    <a:pt x="110" y="6746"/>
                    <a:pt x="141" y="6728"/>
                    <a:pt x="152" y="6689"/>
                  </a:cubicBezTo>
                  <a:lnTo>
                    <a:pt x="1419" y="157"/>
                  </a:lnTo>
                  <a:lnTo>
                    <a:pt x="5469" y="157"/>
                  </a:lnTo>
                  <a:lnTo>
                    <a:pt x="6697" y="6937"/>
                  </a:lnTo>
                  <a:cubicBezTo>
                    <a:pt x="6710" y="6977"/>
                    <a:pt x="6736" y="7003"/>
                    <a:pt x="6775" y="7003"/>
                  </a:cubicBezTo>
                  <a:lnTo>
                    <a:pt x="6788" y="7003"/>
                  </a:lnTo>
                  <a:cubicBezTo>
                    <a:pt x="6827" y="6990"/>
                    <a:pt x="6854" y="6950"/>
                    <a:pt x="6854" y="6911"/>
                  </a:cubicBezTo>
                  <a:lnTo>
                    <a:pt x="5613" y="66"/>
                  </a:lnTo>
                  <a:cubicBezTo>
                    <a:pt x="5599" y="27"/>
                    <a:pt x="5573" y="1"/>
                    <a:pt x="553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10"/>
            <p:cNvSpPr/>
            <p:nvPr/>
          </p:nvSpPr>
          <p:spPr>
            <a:xfrm>
              <a:off x="11090861" y="1580728"/>
              <a:ext cx="235095" cy="463197"/>
            </a:xfrm>
            <a:custGeom>
              <a:rect b="b" l="l" r="r" t="t"/>
              <a:pathLst>
                <a:path extrusionOk="0" h="10399" w="5278">
                  <a:moveTo>
                    <a:pt x="2352" y="0"/>
                  </a:moveTo>
                  <a:lnTo>
                    <a:pt x="2352" y="3553"/>
                  </a:lnTo>
                  <a:cubicBezTo>
                    <a:pt x="2352" y="3553"/>
                    <a:pt x="0" y="5056"/>
                    <a:pt x="183" y="6741"/>
                  </a:cubicBezTo>
                  <a:cubicBezTo>
                    <a:pt x="366" y="8426"/>
                    <a:pt x="1659" y="10399"/>
                    <a:pt x="1659" y="10399"/>
                  </a:cubicBezTo>
                  <a:lnTo>
                    <a:pt x="3619" y="10399"/>
                  </a:lnTo>
                  <a:cubicBezTo>
                    <a:pt x="3619" y="10399"/>
                    <a:pt x="4899" y="8426"/>
                    <a:pt x="5082" y="6741"/>
                  </a:cubicBezTo>
                  <a:cubicBezTo>
                    <a:pt x="5278" y="5056"/>
                    <a:pt x="2927" y="3553"/>
                    <a:pt x="2927" y="3553"/>
                  </a:cubicBezTo>
                  <a:lnTo>
                    <a:pt x="2927" y="0"/>
                  </a:lnTo>
                  <a:close/>
                </a:path>
              </a:pathLst>
            </a:custGeom>
            <a:solidFill>
              <a:srgbClr val="ADC3D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10"/>
            <p:cNvSpPr/>
            <p:nvPr/>
          </p:nvSpPr>
          <p:spPr>
            <a:xfrm>
              <a:off x="10458348" y="1352044"/>
              <a:ext cx="705865" cy="1007863"/>
            </a:xfrm>
            <a:custGeom>
              <a:rect b="b" l="l" r="r" t="t"/>
              <a:pathLst>
                <a:path extrusionOk="0" h="22627" w="15847">
                  <a:moveTo>
                    <a:pt x="7590" y="7486"/>
                  </a:moveTo>
                  <a:lnTo>
                    <a:pt x="8805" y="7642"/>
                  </a:lnTo>
                  <a:lnTo>
                    <a:pt x="13991" y="8296"/>
                  </a:lnTo>
                  <a:lnTo>
                    <a:pt x="13782" y="10830"/>
                  </a:lnTo>
                  <a:lnTo>
                    <a:pt x="13743" y="11274"/>
                  </a:lnTo>
                  <a:lnTo>
                    <a:pt x="7146" y="10137"/>
                  </a:lnTo>
                  <a:lnTo>
                    <a:pt x="7224" y="9667"/>
                  </a:lnTo>
                  <a:lnTo>
                    <a:pt x="7224" y="9628"/>
                  </a:lnTo>
                  <a:lnTo>
                    <a:pt x="7224" y="9602"/>
                  </a:lnTo>
                  <a:lnTo>
                    <a:pt x="7590" y="7486"/>
                  </a:lnTo>
                  <a:close/>
                  <a:moveTo>
                    <a:pt x="7198" y="0"/>
                  </a:moveTo>
                  <a:lnTo>
                    <a:pt x="0" y="4272"/>
                  </a:lnTo>
                  <a:lnTo>
                    <a:pt x="118" y="7877"/>
                  </a:lnTo>
                  <a:lnTo>
                    <a:pt x="196" y="10268"/>
                  </a:lnTo>
                  <a:lnTo>
                    <a:pt x="196" y="10346"/>
                  </a:lnTo>
                  <a:lnTo>
                    <a:pt x="236" y="11901"/>
                  </a:lnTo>
                  <a:lnTo>
                    <a:pt x="236" y="11979"/>
                  </a:lnTo>
                  <a:lnTo>
                    <a:pt x="340" y="15271"/>
                  </a:lnTo>
                  <a:lnTo>
                    <a:pt x="405" y="17362"/>
                  </a:lnTo>
                  <a:lnTo>
                    <a:pt x="771" y="17348"/>
                  </a:lnTo>
                  <a:lnTo>
                    <a:pt x="14383" y="16578"/>
                  </a:lnTo>
                  <a:lnTo>
                    <a:pt x="14488" y="22522"/>
                  </a:lnTo>
                  <a:lnTo>
                    <a:pt x="15063" y="22587"/>
                  </a:lnTo>
                  <a:lnTo>
                    <a:pt x="15533" y="22626"/>
                  </a:lnTo>
                  <a:lnTo>
                    <a:pt x="15846" y="7146"/>
                  </a:lnTo>
                  <a:lnTo>
                    <a:pt x="14801" y="7015"/>
                  </a:lnTo>
                  <a:lnTo>
                    <a:pt x="8583" y="6310"/>
                  </a:lnTo>
                  <a:lnTo>
                    <a:pt x="8557" y="6310"/>
                  </a:lnTo>
                  <a:lnTo>
                    <a:pt x="8531" y="6009"/>
                  </a:lnTo>
                  <a:lnTo>
                    <a:pt x="8191" y="105"/>
                  </a:lnTo>
                  <a:lnTo>
                    <a:pt x="7512" y="26"/>
                  </a:lnTo>
                  <a:lnTo>
                    <a:pt x="719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10"/>
            <p:cNvSpPr/>
            <p:nvPr/>
          </p:nvSpPr>
          <p:spPr>
            <a:xfrm>
              <a:off x="11117631" y="1665063"/>
              <a:ext cx="46591" cy="695398"/>
            </a:xfrm>
            <a:custGeom>
              <a:rect b="b" l="l" r="r" t="t"/>
              <a:pathLst>
                <a:path extrusionOk="0" h="15612" w="1046">
                  <a:moveTo>
                    <a:pt x="0" y="0"/>
                  </a:moveTo>
                  <a:lnTo>
                    <a:pt x="262" y="15559"/>
                  </a:lnTo>
                  <a:lnTo>
                    <a:pt x="745" y="15611"/>
                  </a:lnTo>
                  <a:lnTo>
                    <a:pt x="1045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10"/>
            <p:cNvSpPr/>
            <p:nvPr/>
          </p:nvSpPr>
          <p:spPr>
            <a:xfrm>
              <a:off x="10178439" y="1303626"/>
              <a:ext cx="953165" cy="728671"/>
            </a:xfrm>
            <a:custGeom>
              <a:rect b="b" l="l" r="r" t="t"/>
              <a:pathLst>
                <a:path extrusionOk="0" h="16359" w="21399">
                  <a:moveTo>
                    <a:pt x="8328" y="1"/>
                  </a:moveTo>
                  <a:cubicBezTo>
                    <a:pt x="7852" y="1"/>
                    <a:pt x="7375" y="14"/>
                    <a:pt x="6898" y="42"/>
                  </a:cubicBezTo>
                  <a:cubicBezTo>
                    <a:pt x="4978" y="121"/>
                    <a:pt x="3058" y="408"/>
                    <a:pt x="1190" y="891"/>
                  </a:cubicBezTo>
                  <a:cubicBezTo>
                    <a:pt x="994" y="1244"/>
                    <a:pt x="798" y="1610"/>
                    <a:pt x="641" y="1976"/>
                  </a:cubicBezTo>
                  <a:cubicBezTo>
                    <a:pt x="615" y="2002"/>
                    <a:pt x="615" y="2028"/>
                    <a:pt x="589" y="2080"/>
                  </a:cubicBezTo>
                  <a:cubicBezTo>
                    <a:pt x="563" y="2119"/>
                    <a:pt x="536" y="2185"/>
                    <a:pt x="510" y="2237"/>
                  </a:cubicBezTo>
                  <a:cubicBezTo>
                    <a:pt x="497" y="2263"/>
                    <a:pt x="484" y="2289"/>
                    <a:pt x="471" y="2328"/>
                  </a:cubicBezTo>
                  <a:lnTo>
                    <a:pt x="458" y="2354"/>
                  </a:lnTo>
                  <a:lnTo>
                    <a:pt x="432" y="2433"/>
                  </a:lnTo>
                  <a:cubicBezTo>
                    <a:pt x="301" y="2746"/>
                    <a:pt x="184" y="3060"/>
                    <a:pt x="66" y="3386"/>
                  </a:cubicBezTo>
                  <a:cubicBezTo>
                    <a:pt x="40" y="3465"/>
                    <a:pt x="27" y="3530"/>
                    <a:pt x="1" y="3608"/>
                  </a:cubicBezTo>
                  <a:lnTo>
                    <a:pt x="210" y="8991"/>
                  </a:lnTo>
                  <a:lnTo>
                    <a:pt x="210" y="9004"/>
                  </a:lnTo>
                  <a:lnTo>
                    <a:pt x="367" y="13119"/>
                  </a:lnTo>
                  <a:lnTo>
                    <a:pt x="445" y="14895"/>
                  </a:lnTo>
                  <a:lnTo>
                    <a:pt x="6232" y="15353"/>
                  </a:lnTo>
                  <a:lnTo>
                    <a:pt x="6546" y="15366"/>
                  </a:lnTo>
                  <a:lnTo>
                    <a:pt x="6441" y="16358"/>
                  </a:lnTo>
                  <a:lnTo>
                    <a:pt x="6637" y="16358"/>
                  </a:lnTo>
                  <a:lnTo>
                    <a:pt x="7068" y="16332"/>
                  </a:lnTo>
                  <a:lnTo>
                    <a:pt x="7761" y="16306"/>
                  </a:lnTo>
                  <a:lnTo>
                    <a:pt x="7826" y="16306"/>
                  </a:lnTo>
                  <a:lnTo>
                    <a:pt x="20837" y="15731"/>
                  </a:lnTo>
                  <a:cubicBezTo>
                    <a:pt x="20981" y="15509"/>
                    <a:pt x="21111" y="15261"/>
                    <a:pt x="21203" y="15013"/>
                  </a:cubicBezTo>
                  <a:cubicBezTo>
                    <a:pt x="21333" y="14647"/>
                    <a:pt x="21399" y="14268"/>
                    <a:pt x="21399" y="13889"/>
                  </a:cubicBezTo>
                  <a:cubicBezTo>
                    <a:pt x="21399" y="13811"/>
                    <a:pt x="21399" y="13746"/>
                    <a:pt x="21373" y="13667"/>
                  </a:cubicBezTo>
                  <a:lnTo>
                    <a:pt x="21347" y="13236"/>
                  </a:lnTo>
                  <a:cubicBezTo>
                    <a:pt x="21333" y="13001"/>
                    <a:pt x="21268" y="12792"/>
                    <a:pt x="21151" y="12596"/>
                  </a:cubicBezTo>
                  <a:cubicBezTo>
                    <a:pt x="20968" y="12322"/>
                    <a:pt x="20706" y="12113"/>
                    <a:pt x="20393" y="12008"/>
                  </a:cubicBezTo>
                  <a:lnTo>
                    <a:pt x="20066" y="11917"/>
                  </a:lnTo>
                  <a:lnTo>
                    <a:pt x="15533" y="10532"/>
                  </a:lnTo>
                  <a:lnTo>
                    <a:pt x="15494" y="10519"/>
                  </a:lnTo>
                  <a:lnTo>
                    <a:pt x="15403" y="10493"/>
                  </a:lnTo>
                  <a:lnTo>
                    <a:pt x="15363" y="10480"/>
                  </a:lnTo>
                  <a:lnTo>
                    <a:pt x="15076" y="8716"/>
                  </a:lnTo>
                  <a:lnTo>
                    <a:pt x="14867" y="7397"/>
                  </a:lnTo>
                  <a:lnTo>
                    <a:pt x="14815" y="7096"/>
                  </a:lnTo>
                  <a:lnTo>
                    <a:pt x="13900" y="1544"/>
                  </a:lnTo>
                  <a:cubicBezTo>
                    <a:pt x="13861" y="996"/>
                    <a:pt x="13469" y="552"/>
                    <a:pt x="12947" y="447"/>
                  </a:cubicBezTo>
                  <a:cubicBezTo>
                    <a:pt x="11419" y="147"/>
                    <a:pt x="9875" y="1"/>
                    <a:pt x="832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"/>
            <p:cNvSpPr/>
            <p:nvPr/>
          </p:nvSpPr>
          <p:spPr>
            <a:xfrm>
              <a:off x="10517679" y="1856509"/>
              <a:ext cx="596469" cy="44854"/>
            </a:xfrm>
            <a:custGeom>
              <a:rect b="b" l="l" r="r" t="t"/>
              <a:pathLst>
                <a:path extrusionOk="0" h="1007" w="13391">
                  <a:moveTo>
                    <a:pt x="13352" y="0"/>
                  </a:moveTo>
                  <a:lnTo>
                    <a:pt x="40" y="941"/>
                  </a:lnTo>
                  <a:cubicBezTo>
                    <a:pt x="14" y="941"/>
                    <a:pt x="1" y="954"/>
                    <a:pt x="1" y="980"/>
                  </a:cubicBezTo>
                  <a:cubicBezTo>
                    <a:pt x="1" y="993"/>
                    <a:pt x="14" y="1006"/>
                    <a:pt x="40" y="1006"/>
                  </a:cubicBezTo>
                  <a:lnTo>
                    <a:pt x="13365" y="65"/>
                  </a:lnTo>
                  <a:cubicBezTo>
                    <a:pt x="13378" y="65"/>
                    <a:pt x="13391" y="52"/>
                    <a:pt x="13391" y="26"/>
                  </a:cubicBezTo>
                  <a:cubicBezTo>
                    <a:pt x="13391" y="13"/>
                    <a:pt x="13365" y="0"/>
                    <a:pt x="1335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"/>
            <p:cNvSpPr/>
            <p:nvPr/>
          </p:nvSpPr>
          <p:spPr>
            <a:xfrm>
              <a:off x="10198840" y="1408451"/>
              <a:ext cx="328189" cy="624976"/>
            </a:xfrm>
            <a:custGeom>
              <a:rect b="b" l="l" r="r" t="t"/>
              <a:pathLst>
                <a:path extrusionOk="0" h="14031" w="7368">
                  <a:moveTo>
                    <a:pt x="39" y="0"/>
                  </a:moveTo>
                  <a:lnTo>
                    <a:pt x="26" y="26"/>
                  </a:lnTo>
                  <a:lnTo>
                    <a:pt x="0" y="105"/>
                  </a:lnTo>
                  <a:lnTo>
                    <a:pt x="497" y="6767"/>
                  </a:lnTo>
                  <a:lnTo>
                    <a:pt x="706" y="9576"/>
                  </a:lnTo>
                  <a:cubicBezTo>
                    <a:pt x="706" y="9576"/>
                    <a:pt x="719" y="9589"/>
                    <a:pt x="732" y="9602"/>
                  </a:cubicBezTo>
                  <a:lnTo>
                    <a:pt x="4807" y="10464"/>
                  </a:lnTo>
                  <a:lnTo>
                    <a:pt x="5709" y="10647"/>
                  </a:lnTo>
                  <a:lnTo>
                    <a:pt x="6075" y="10725"/>
                  </a:lnTo>
                  <a:lnTo>
                    <a:pt x="6610" y="10830"/>
                  </a:lnTo>
                  <a:lnTo>
                    <a:pt x="6911" y="10895"/>
                  </a:lnTo>
                  <a:cubicBezTo>
                    <a:pt x="7146" y="10974"/>
                    <a:pt x="7303" y="11183"/>
                    <a:pt x="7303" y="11418"/>
                  </a:cubicBezTo>
                  <a:lnTo>
                    <a:pt x="7303" y="13991"/>
                  </a:lnTo>
                  <a:cubicBezTo>
                    <a:pt x="7303" y="14017"/>
                    <a:pt x="7319" y="14030"/>
                    <a:pt x="7335" y="14030"/>
                  </a:cubicBezTo>
                  <a:cubicBezTo>
                    <a:pt x="7352" y="14030"/>
                    <a:pt x="7368" y="14017"/>
                    <a:pt x="7368" y="13991"/>
                  </a:cubicBezTo>
                  <a:lnTo>
                    <a:pt x="7368" y="11418"/>
                  </a:lnTo>
                  <a:cubicBezTo>
                    <a:pt x="7368" y="11300"/>
                    <a:pt x="7329" y="11170"/>
                    <a:pt x="7263" y="11065"/>
                  </a:cubicBezTo>
                  <a:cubicBezTo>
                    <a:pt x="7237" y="11039"/>
                    <a:pt x="7224" y="11013"/>
                    <a:pt x="7198" y="11000"/>
                  </a:cubicBezTo>
                  <a:cubicBezTo>
                    <a:pt x="7133" y="10921"/>
                    <a:pt x="7041" y="10869"/>
                    <a:pt x="6937" y="10830"/>
                  </a:cubicBezTo>
                  <a:lnTo>
                    <a:pt x="6610" y="10765"/>
                  </a:lnTo>
                  <a:lnTo>
                    <a:pt x="6075" y="10647"/>
                  </a:lnTo>
                  <a:lnTo>
                    <a:pt x="5709" y="10582"/>
                  </a:lnTo>
                  <a:lnTo>
                    <a:pt x="4821" y="10386"/>
                  </a:lnTo>
                  <a:lnTo>
                    <a:pt x="967" y="9576"/>
                  </a:lnTo>
                  <a:lnTo>
                    <a:pt x="758" y="9537"/>
                  </a:lnTo>
                  <a:lnTo>
                    <a:pt x="758" y="9524"/>
                  </a:lnTo>
                  <a:lnTo>
                    <a:pt x="562" y="6767"/>
                  </a:lnTo>
                  <a:lnTo>
                    <a:pt x="483" y="5787"/>
                  </a:lnTo>
                  <a:lnTo>
                    <a:pt x="248" y="2665"/>
                  </a:lnTo>
                  <a:lnTo>
                    <a:pt x="65" y="26"/>
                  </a:lnTo>
                  <a:cubicBezTo>
                    <a:pt x="65" y="13"/>
                    <a:pt x="52" y="0"/>
                    <a:pt x="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"/>
            <p:cNvSpPr/>
            <p:nvPr/>
          </p:nvSpPr>
          <p:spPr>
            <a:xfrm>
              <a:off x="10229084" y="1770942"/>
              <a:ext cx="641857" cy="65210"/>
            </a:xfrm>
            <a:custGeom>
              <a:rect b="b" l="l" r="r" t="t"/>
              <a:pathLst>
                <a:path extrusionOk="0" h="1464" w="14410">
                  <a:moveTo>
                    <a:pt x="14370" y="1"/>
                  </a:moveTo>
                  <a:lnTo>
                    <a:pt x="40" y="1386"/>
                  </a:lnTo>
                  <a:cubicBezTo>
                    <a:pt x="27" y="1386"/>
                    <a:pt x="0" y="1412"/>
                    <a:pt x="13" y="1425"/>
                  </a:cubicBezTo>
                  <a:cubicBezTo>
                    <a:pt x="13" y="1451"/>
                    <a:pt x="27" y="1464"/>
                    <a:pt x="40" y="1464"/>
                  </a:cubicBezTo>
                  <a:lnTo>
                    <a:pt x="53" y="1464"/>
                  </a:lnTo>
                  <a:lnTo>
                    <a:pt x="14383" y="79"/>
                  </a:lnTo>
                  <a:cubicBezTo>
                    <a:pt x="14396" y="79"/>
                    <a:pt x="14409" y="53"/>
                    <a:pt x="14409" y="40"/>
                  </a:cubicBezTo>
                  <a:cubicBezTo>
                    <a:pt x="14409" y="14"/>
                    <a:pt x="14396" y="1"/>
                    <a:pt x="143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0"/>
            <p:cNvSpPr/>
            <p:nvPr/>
          </p:nvSpPr>
          <p:spPr>
            <a:xfrm>
              <a:off x="10148773" y="1403803"/>
              <a:ext cx="343957" cy="993342"/>
            </a:xfrm>
            <a:custGeom>
              <a:rect b="b" l="l" r="r" t="t"/>
              <a:pathLst>
                <a:path extrusionOk="0" h="22301" w="7722">
                  <a:moveTo>
                    <a:pt x="889" y="6742"/>
                  </a:moveTo>
                  <a:lnTo>
                    <a:pt x="1607" y="6846"/>
                  </a:lnTo>
                  <a:lnTo>
                    <a:pt x="1673" y="6846"/>
                  </a:lnTo>
                  <a:lnTo>
                    <a:pt x="6167" y="7499"/>
                  </a:lnTo>
                  <a:lnTo>
                    <a:pt x="6036" y="9198"/>
                  </a:lnTo>
                  <a:lnTo>
                    <a:pt x="6036" y="9237"/>
                  </a:lnTo>
                  <a:lnTo>
                    <a:pt x="6036" y="9276"/>
                  </a:lnTo>
                  <a:lnTo>
                    <a:pt x="5945" y="10465"/>
                  </a:lnTo>
                  <a:lnTo>
                    <a:pt x="5945" y="10504"/>
                  </a:lnTo>
                  <a:lnTo>
                    <a:pt x="5945" y="10543"/>
                  </a:lnTo>
                  <a:lnTo>
                    <a:pt x="5866" y="11627"/>
                  </a:lnTo>
                  <a:lnTo>
                    <a:pt x="1046" y="10870"/>
                  </a:lnTo>
                  <a:lnTo>
                    <a:pt x="393" y="10778"/>
                  </a:lnTo>
                  <a:lnTo>
                    <a:pt x="889" y="6755"/>
                  </a:lnTo>
                  <a:lnTo>
                    <a:pt x="889" y="6742"/>
                  </a:lnTo>
                  <a:close/>
                  <a:moveTo>
                    <a:pt x="1189" y="1"/>
                  </a:moveTo>
                  <a:cubicBezTo>
                    <a:pt x="1176" y="27"/>
                    <a:pt x="1163" y="53"/>
                    <a:pt x="1150" y="79"/>
                  </a:cubicBezTo>
                  <a:lnTo>
                    <a:pt x="1137" y="118"/>
                  </a:lnTo>
                  <a:lnTo>
                    <a:pt x="1098" y="184"/>
                  </a:lnTo>
                  <a:cubicBezTo>
                    <a:pt x="967" y="497"/>
                    <a:pt x="850" y="824"/>
                    <a:pt x="745" y="1150"/>
                  </a:cubicBezTo>
                  <a:cubicBezTo>
                    <a:pt x="719" y="1229"/>
                    <a:pt x="693" y="1294"/>
                    <a:pt x="667" y="1373"/>
                  </a:cubicBezTo>
                  <a:cubicBezTo>
                    <a:pt x="628" y="1516"/>
                    <a:pt x="575" y="1673"/>
                    <a:pt x="536" y="1830"/>
                  </a:cubicBezTo>
                  <a:cubicBezTo>
                    <a:pt x="510" y="1921"/>
                    <a:pt x="484" y="2013"/>
                    <a:pt x="458" y="2104"/>
                  </a:cubicBezTo>
                  <a:lnTo>
                    <a:pt x="510" y="2862"/>
                  </a:lnTo>
                  <a:lnTo>
                    <a:pt x="693" y="5827"/>
                  </a:lnTo>
                  <a:lnTo>
                    <a:pt x="170" y="5827"/>
                  </a:lnTo>
                  <a:lnTo>
                    <a:pt x="1" y="6833"/>
                  </a:lnTo>
                  <a:lnTo>
                    <a:pt x="1" y="13626"/>
                  </a:lnTo>
                  <a:lnTo>
                    <a:pt x="105" y="13077"/>
                  </a:lnTo>
                  <a:lnTo>
                    <a:pt x="6519" y="13809"/>
                  </a:lnTo>
                  <a:lnTo>
                    <a:pt x="6624" y="22300"/>
                  </a:lnTo>
                  <a:lnTo>
                    <a:pt x="7721" y="22300"/>
                  </a:lnTo>
                  <a:lnTo>
                    <a:pt x="7721" y="6807"/>
                  </a:lnTo>
                  <a:lnTo>
                    <a:pt x="7055" y="6715"/>
                  </a:lnTo>
                  <a:lnTo>
                    <a:pt x="6728" y="6663"/>
                  </a:lnTo>
                  <a:lnTo>
                    <a:pt x="1594" y="5879"/>
                  </a:lnTo>
                  <a:lnTo>
                    <a:pt x="1568" y="5879"/>
                  </a:lnTo>
                  <a:lnTo>
                    <a:pt x="1372" y="2757"/>
                  </a:lnTo>
                  <a:lnTo>
                    <a:pt x="1242" y="863"/>
                  </a:lnTo>
                  <a:lnTo>
                    <a:pt x="118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10"/>
            <p:cNvSpPr/>
            <p:nvPr/>
          </p:nvSpPr>
          <p:spPr>
            <a:xfrm>
              <a:off x="10448459" y="1701143"/>
              <a:ext cx="44854" cy="696556"/>
            </a:xfrm>
            <a:custGeom>
              <a:rect b="b" l="l" r="r" t="t"/>
              <a:pathLst>
                <a:path extrusionOk="0" h="15638" w="1007">
                  <a:moveTo>
                    <a:pt x="0" y="0"/>
                  </a:moveTo>
                  <a:lnTo>
                    <a:pt x="431" y="15637"/>
                  </a:lnTo>
                  <a:lnTo>
                    <a:pt x="1006" y="15637"/>
                  </a:lnTo>
                  <a:lnTo>
                    <a:pt x="1006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10"/>
            <p:cNvSpPr/>
            <p:nvPr/>
          </p:nvSpPr>
          <p:spPr>
            <a:xfrm>
              <a:off x="10587523" y="1131334"/>
              <a:ext cx="74520" cy="74252"/>
            </a:xfrm>
            <a:custGeom>
              <a:rect b="b" l="l" r="r" t="t"/>
              <a:pathLst>
                <a:path extrusionOk="0" h="1667" w="1673">
                  <a:moveTo>
                    <a:pt x="837" y="1"/>
                  </a:moveTo>
                  <a:cubicBezTo>
                    <a:pt x="820" y="1"/>
                    <a:pt x="804" y="11"/>
                    <a:pt x="797" y="30"/>
                  </a:cubicBezTo>
                  <a:lnTo>
                    <a:pt x="654" y="344"/>
                  </a:lnTo>
                  <a:cubicBezTo>
                    <a:pt x="588" y="474"/>
                    <a:pt x="484" y="592"/>
                    <a:pt x="340" y="644"/>
                  </a:cubicBezTo>
                  <a:lnTo>
                    <a:pt x="27" y="801"/>
                  </a:lnTo>
                  <a:cubicBezTo>
                    <a:pt x="0" y="814"/>
                    <a:pt x="0" y="853"/>
                    <a:pt x="27" y="879"/>
                  </a:cubicBezTo>
                  <a:lnTo>
                    <a:pt x="340" y="1023"/>
                  </a:lnTo>
                  <a:cubicBezTo>
                    <a:pt x="484" y="1075"/>
                    <a:pt x="588" y="1193"/>
                    <a:pt x="654" y="1324"/>
                  </a:cubicBezTo>
                  <a:lnTo>
                    <a:pt x="797" y="1637"/>
                  </a:lnTo>
                  <a:cubicBezTo>
                    <a:pt x="804" y="1657"/>
                    <a:pt x="820" y="1667"/>
                    <a:pt x="837" y="1667"/>
                  </a:cubicBezTo>
                  <a:cubicBezTo>
                    <a:pt x="853" y="1667"/>
                    <a:pt x="869" y="1657"/>
                    <a:pt x="876" y="1637"/>
                  </a:cubicBezTo>
                  <a:lnTo>
                    <a:pt x="1019" y="1324"/>
                  </a:lnTo>
                  <a:cubicBezTo>
                    <a:pt x="1085" y="1193"/>
                    <a:pt x="1202" y="1088"/>
                    <a:pt x="1333" y="1023"/>
                  </a:cubicBezTo>
                  <a:lnTo>
                    <a:pt x="1646" y="879"/>
                  </a:lnTo>
                  <a:cubicBezTo>
                    <a:pt x="1673" y="853"/>
                    <a:pt x="1673" y="814"/>
                    <a:pt x="1646" y="801"/>
                  </a:cubicBezTo>
                  <a:lnTo>
                    <a:pt x="1333" y="644"/>
                  </a:lnTo>
                  <a:cubicBezTo>
                    <a:pt x="1202" y="579"/>
                    <a:pt x="1085" y="474"/>
                    <a:pt x="1019" y="344"/>
                  </a:cubicBezTo>
                  <a:lnTo>
                    <a:pt x="876" y="30"/>
                  </a:lnTo>
                  <a:cubicBezTo>
                    <a:pt x="869" y="11"/>
                    <a:pt x="853" y="1"/>
                    <a:pt x="837" y="1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10"/>
            <p:cNvSpPr/>
            <p:nvPr/>
          </p:nvSpPr>
          <p:spPr>
            <a:xfrm>
              <a:off x="11092019" y="1163939"/>
              <a:ext cx="74520" cy="74386"/>
            </a:xfrm>
            <a:custGeom>
              <a:rect b="b" l="l" r="r" t="t"/>
              <a:pathLst>
                <a:path extrusionOk="0" h="1670" w="1673">
                  <a:moveTo>
                    <a:pt x="837" y="0"/>
                  </a:moveTo>
                  <a:cubicBezTo>
                    <a:pt x="820" y="0"/>
                    <a:pt x="804" y="10"/>
                    <a:pt x="797" y="30"/>
                  </a:cubicBezTo>
                  <a:lnTo>
                    <a:pt x="654" y="343"/>
                  </a:lnTo>
                  <a:cubicBezTo>
                    <a:pt x="588" y="474"/>
                    <a:pt x="484" y="592"/>
                    <a:pt x="340" y="657"/>
                  </a:cubicBezTo>
                  <a:lnTo>
                    <a:pt x="27" y="801"/>
                  </a:lnTo>
                  <a:cubicBezTo>
                    <a:pt x="0" y="814"/>
                    <a:pt x="0" y="853"/>
                    <a:pt x="27" y="879"/>
                  </a:cubicBezTo>
                  <a:lnTo>
                    <a:pt x="340" y="1023"/>
                  </a:lnTo>
                  <a:cubicBezTo>
                    <a:pt x="484" y="1088"/>
                    <a:pt x="588" y="1193"/>
                    <a:pt x="654" y="1323"/>
                  </a:cubicBezTo>
                  <a:lnTo>
                    <a:pt x="797" y="1650"/>
                  </a:lnTo>
                  <a:cubicBezTo>
                    <a:pt x="804" y="1663"/>
                    <a:pt x="820" y="1669"/>
                    <a:pt x="837" y="1669"/>
                  </a:cubicBezTo>
                  <a:cubicBezTo>
                    <a:pt x="853" y="1669"/>
                    <a:pt x="869" y="1663"/>
                    <a:pt x="876" y="1650"/>
                  </a:cubicBezTo>
                  <a:lnTo>
                    <a:pt x="1019" y="1323"/>
                  </a:lnTo>
                  <a:cubicBezTo>
                    <a:pt x="1085" y="1193"/>
                    <a:pt x="1202" y="1088"/>
                    <a:pt x="1333" y="1023"/>
                  </a:cubicBezTo>
                  <a:lnTo>
                    <a:pt x="1646" y="879"/>
                  </a:lnTo>
                  <a:cubicBezTo>
                    <a:pt x="1673" y="853"/>
                    <a:pt x="1673" y="814"/>
                    <a:pt x="1646" y="801"/>
                  </a:cubicBezTo>
                  <a:lnTo>
                    <a:pt x="1333" y="657"/>
                  </a:lnTo>
                  <a:cubicBezTo>
                    <a:pt x="1202" y="592"/>
                    <a:pt x="1085" y="474"/>
                    <a:pt x="1019" y="343"/>
                  </a:cubicBezTo>
                  <a:lnTo>
                    <a:pt x="876" y="30"/>
                  </a:lnTo>
                  <a:cubicBezTo>
                    <a:pt x="869" y="10"/>
                    <a:pt x="853" y="0"/>
                    <a:pt x="837" y="0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10"/>
            <p:cNvSpPr/>
            <p:nvPr/>
          </p:nvSpPr>
          <p:spPr>
            <a:xfrm>
              <a:off x="11310235" y="1651551"/>
              <a:ext cx="75099" cy="74252"/>
            </a:xfrm>
            <a:custGeom>
              <a:rect b="b" l="l" r="r" t="t"/>
              <a:pathLst>
                <a:path extrusionOk="0" h="1667" w="1686">
                  <a:moveTo>
                    <a:pt x="845" y="1"/>
                  </a:moveTo>
                  <a:cubicBezTo>
                    <a:pt x="830" y="1"/>
                    <a:pt x="817" y="10"/>
                    <a:pt x="810" y="30"/>
                  </a:cubicBezTo>
                  <a:lnTo>
                    <a:pt x="653" y="344"/>
                  </a:lnTo>
                  <a:cubicBezTo>
                    <a:pt x="601" y="474"/>
                    <a:pt x="484" y="579"/>
                    <a:pt x="353" y="644"/>
                  </a:cubicBezTo>
                  <a:lnTo>
                    <a:pt x="39" y="788"/>
                  </a:lnTo>
                  <a:cubicBezTo>
                    <a:pt x="0" y="814"/>
                    <a:pt x="0" y="853"/>
                    <a:pt x="39" y="866"/>
                  </a:cubicBezTo>
                  <a:lnTo>
                    <a:pt x="353" y="1023"/>
                  </a:lnTo>
                  <a:cubicBezTo>
                    <a:pt x="484" y="1075"/>
                    <a:pt x="588" y="1193"/>
                    <a:pt x="653" y="1323"/>
                  </a:cubicBezTo>
                  <a:lnTo>
                    <a:pt x="810" y="1637"/>
                  </a:lnTo>
                  <a:cubicBezTo>
                    <a:pt x="817" y="1656"/>
                    <a:pt x="830" y="1666"/>
                    <a:pt x="845" y="1666"/>
                  </a:cubicBezTo>
                  <a:cubicBezTo>
                    <a:pt x="859" y="1666"/>
                    <a:pt x="876" y="1656"/>
                    <a:pt x="889" y="1637"/>
                  </a:cubicBezTo>
                  <a:lnTo>
                    <a:pt x="1032" y="1323"/>
                  </a:lnTo>
                  <a:cubicBezTo>
                    <a:pt x="1098" y="1193"/>
                    <a:pt x="1202" y="1075"/>
                    <a:pt x="1333" y="1023"/>
                  </a:cubicBezTo>
                  <a:lnTo>
                    <a:pt x="1646" y="866"/>
                  </a:lnTo>
                  <a:cubicBezTo>
                    <a:pt x="1685" y="853"/>
                    <a:pt x="1685" y="814"/>
                    <a:pt x="1646" y="788"/>
                  </a:cubicBezTo>
                  <a:lnTo>
                    <a:pt x="1333" y="644"/>
                  </a:lnTo>
                  <a:cubicBezTo>
                    <a:pt x="1202" y="579"/>
                    <a:pt x="1098" y="474"/>
                    <a:pt x="1032" y="344"/>
                  </a:cubicBezTo>
                  <a:lnTo>
                    <a:pt x="889" y="30"/>
                  </a:lnTo>
                  <a:cubicBezTo>
                    <a:pt x="876" y="10"/>
                    <a:pt x="859" y="1"/>
                    <a:pt x="845" y="1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"/>
            <p:cNvSpPr/>
            <p:nvPr/>
          </p:nvSpPr>
          <p:spPr>
            <a:xfrm>
              <a:off x="10259908" y="1413425"/>
              <a:ext cx="75099" cy="74386"/>
            </a:xfrm>
            <a:custGeom>
              <a:rect b="b" l="l" r="r" t="t"/>
              <a:pathLst>
                <a:path extrusionOk="0" h="1670" w="1686">
                  <a:moveTo>
                    <a:pt x="845" y="0"/>
                  </a:moveTo>
                  <a:cubicBezTo>
                    <a:pt x="830" y="0"/>
                    <a:pt x="817" y="7"/>
                    <a:pt x="811" y="20"/>
                  </a:cubicBezTo>
                  <a:lnTo>
                    <a:pt x="654" y="334"/>
                  </a:lnTo>
                  <a:cubicBezTo>
                    <a:pt x="602" y="477"/>
                    <a:pt x="484" y="582"/>
                    <a:pt x="353" y="647"/>
                  </a:cubicBezTo>
                  <a:lnTo>
                    <a:pt x="40" y="791"/>
                  </a:lnTo>
                  <a:cubicBezTo>
                    <a:pt x="1" y="804"/>
                    <a:pt x="1" y="856"/>
                    <a:pt x="40" y="869"/>
                  </a:cubicBezTo>
                  <a:lnTo>
                    <a:pt x="353" y="1013"/>
                  </a:lnTo>
                  <a:cubicBezTo>
                    <a:pt x="484" y="1078"/>
                    <a:pt x="602" y="1196"/>
                    <a:pt x="654" y="1326"/>
                  </a:cubicBezTo>
                  <a:lnTo>
                    <a:pt x="811" y="1640"/>
                  </a:lnTo>
                  <a:cubicBezTo>
                    <a:pt x="817" y="1659"/>
                    <a:pt x="830" y="1669"/>
                    <a:pt x="845" y="1669"/>
                  </a:cubicBezTo>
                  <a:cubicBezTo>
                    <a:pt x="860" y="1669"/>
                    <a:pt x="876" y="1659"/>
                    <a:pt x="889" y="1640"/>
                  </a:cubicBezTo>
                  <a:lnTo>
                    <a:pt x="1033" y="1326"/>
                  </a:lnTo>
                  <a:cubicBezTo>
                    <a:pt x="1098" y="1196"/>
                    <a:pt x="1203" y="1078"/>
                    <a:pt x="1346" y="1013"/>
                  </a:cubicBezTo>
                  <a:lnTo>
                    <a:pt x="1660" y="869"/>
                  </a:lnTo>
                  <a:cubicBezTo>
                    <a:pt x="1686" y="856"/>
                    <a:pt x="1686" y="804"/>
                    <a:pt x="1660" y="791"/>
                  </a:cubicBezTo>
                  <a:lnTo>
                    <a:pt x="1346" y="647"/>
                  </a:lnTo>
                  <a:cubicBezTo>
                    <a:pt x="1203" y="582"/>
                    <a:pt x="1098" y="477"/>
                    <a:pt x="1033" y="334"/>
                  </a:cubicBezTo>
                  <a:lnTo>
                    <a:pt x="889" y="20"/>
                  </a:lnTo>
                  <a:cubicBezTo>
                    <a:pt x="876" y="7"/>
                    <a:pt x="860" y="0"/>
                    <a:pt x="845" y="0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"/>
            <p:cNvSpPr/>
            <p:nvPr/>
          </p:nvSpPr>
          <p:spPr>
            <a:xfrm>
              <a:off x="11279367" y="2169275"/>
              <a:ext cx="74564" cy="74386"/>
            </a:xfrm>
            <a:custGeom>
              <a:rect b="b" l="l" r="r" t="t"/>
              <a:pathLst>
                <a:path extrusionOk="0" h="1670" w="1674">
                  <a:moveTo>
                    <a:pt x="837" y="1"/>
                  </a:moveTo>
                  <a:cubicBezTo>
                    <a:pt x="821" y="1"/>
                    <a:pt x="804" y="7"/>
                    <a:pt x="798" y="20"/>
                  </a:cubicBezTo>
                  <a:lnTo>
                    <a:pt x="654" y="334"/>
                  </a:lnTo>
                  <a:cubicBezTo>
                    <a:pt x="589" y="478"/>
                    <a:pt x="484" y="582"/>
                    <a:pt x="341" y="647"/>
                  </a:cubicBezTo>
                  <a:lnTo>
                    <a:pt x="27" y="791"/>
                  </a:lnTo>
                  <a:cubicBezTo>
                    <a:pt x="1" y="817"/>
                    <a:pt x="1" y="856"/>
                    <a:pt x="27" y="870"/>
                  </a:cubicBezTo>
                  <a:lnTo>
                    <a:pt x="341" y="1013"/>
                  </a:lnTo>
                  <a:cubicBezTo>
                    <a:pt x="484" y="1079"/>
                    <a:pt x="589" y="1196"/>
                    <a:pt x="654" y="1327"/>
                  </a:cubicBezTo>
                  <a:lnTo>
                    <a:pt x="798" y="1640"/>
                  </a:lnTo>
                  <a:cubicBezTo>
                    <a:pt x="804" y="1660"/>
                    <a:pt x="821" y="1670"/>
                    <a:pt x="837" y="1670"/>
                  </a:cubicBezTo>
                  <a:cubicBezTo>
                    <a:pt x="853" y="1670"/>
                    <a:pt x="870" y="1660"/>
                    <a:pt x="876" y="1640"/>
                  </a:cubicBezTo>
                  <a:lnTo>
                    <a:pt x="1020" y="1327"/>
                  </a:lnTo>
                  <a:cubicBezTo>
                    <a:pt x="1085" y="1196"/>
                    <a:pt x="1203" y="1079"/>
                    <a:pt x="1333" y="1013"/>
                  </a:cubicBezTo>
                  <a:lnTo>
                    <a:pt x="1647" y="870"/>
                  </a:lnTo>
                  <a:cubicBezTo>
                    <a:pt x="1673" y="856"/>
                    <a:pt x="1673" y="817"/>
                    <a:pt x="1647" y="791"/>
                  </a:cubicBezTo>
                  <a:lnTo>
                    <a:pt x="1333" y="647"/>
                  </a:lnTo>
                  <a:cubicBezTo>
                    <a:pt x="1203" y="582"/>
                    <a:pt x="1085" y="478"/>
                    <a:pt x="1020" y="334"/>
                  </a:cubicBezTo>
                  <a:lnTo>
                    <a:pt x="876" y="20"/>
                  </a:lnTo>
                  <a:cubicBezTo>
                    <a:pt x="870" y="7"/>
                    <a:pt x="853" y="1"/>
                    <a:pt x="837" y="1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"/>
            <p:cNvSpPr/>
            <p:nvPr/>
          </p:nvSpPr>
          <p:spPr>
            <a:xfrm>
              <a:off x="10247124" y="2121124"/>
              <a:ext cx="75099" cy="74252"/>
            </a:xfrm>
            <a:custGeom>
              <a:rect b="b" l="l" r="r" t="t"/>
              <a:pathLst>
                <a:path extrusionOk="0" h="1667" w="1686">
                  <a:moveTo>
                    <a:pt x="841" y="1"/>
                  </a:moveTo>
                  <a:cubicBezTo>
                    <a:pt x="827" y="1"/>
                    <a:pt x="810" y="11"/>
                    <a:pt x="797" y="30"/>
                  </a:cubicBezTo>
                  <a:lnTo>
                    <a:pt x="654" y="344"/>
                  </a:lnTo>
                  <a:cubicBezTo>
                    <a:pt x="588" y="474"/>
                    <a:pt x="484" y="592"/>
                    <a:pt x="340" y="644"/>
                  </a:cubicBezTo>
                  <a:lnTo>
                    <a:pt x="26" y="801"/>
                  </a:lnTo>
                  <a:cubicBezTo>
                    <a:pt x="0" y="814"/>
                    <a:pt x="0" y="853"/>
                    <a:pt x="26" y="879"/>
                  </a:cubicBezTo>
                  <a:lnTo>
                    <a:pt x="340" y="1023"/>
                  </a:lnTo>
                  <a:cubicBezTo>
                    <a:pt x="484" y="1088"/>
                    <a:pt x="588" y="1193"/>
                    <a:pt x="654" y="1323"/>
                  </a:cubicBezTo>
                  <a:lnTo>
                    <a:pt x="797" y="1637"/>
                  </a:lnTo>
                  <a:cubicBezTo>
                    <a:pt x="810" y="1657"/>
                    <a:pt x="827" y="1666"/>
                    <a:pt x="841" y="1666"/>
                  </a:cubicBezTo>
                  <a:cubicBezTo>
                    <a:pt x="856" y="1666"/>
                    <a:pt x="869" y="1657"/>
                    <a:pt x="876" y="1637"/>
                  </a:cubicBezTo>
                  <a:lnTo>
                    <a:pt x="1019" y="1323"/>
                  </a:lnTo>
                  <a:cubicBezTo>
                    <a:pt x="1085" y="1193"/>
                    <a:pt x="1202" y="1088"/>
                    <a:pt x="1333" y="1023"/>
                  </a:cubicBezTo>
                  <a:lnTo>
                    <a:pt x="1646" y="879"/>
                  </a:lnTo>
                  <a:cubicBezTo>
                    <a:pt x="1686" y="853"/>
                    <a:pt x="1686" y="814"/>
                    <a:pt x="1646" y="801"/>
                  </a:cubicBezTo>
                  <a:lnTo>
                    <a:pt x="1333" y="644"/>
                  </a:lnTo>
                  <a:cubicBezTo>
                    <a:pt x="1202" y="579"/>
                    <a:pt x="1085" y="474"/>
                    <a:pt x="1019" y="344"/>
                  </a:cubicBezTo>
                  <a:lnTo>
                    <a:pt x="876" y="30"/>
                  </a:lnTo>
                  <a:cubicBezTo>
                    <a:pt x="869" y="11"/>
                    <a:pt x="856" y="1"/>
                    <a:pt x="841" y="1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10"/>
            <p:cNvSpPr/>
            <p:nvPr/>
          </p:nvSpPr>
          <p:spPr>
            <a:xfrm>
              <a:off x="10787700" y="2080278"/>
              <a:ext cx="75099" cy="74341"/>
            </a:xfrm>
            <a:custGeom>
              <a:rect b="b" l="l" r="r" t="t"/>
              <a:pathLst>
                <a:path extrusionOk="0" h="1669" w="1686">
                  <a:moveTo>
                    <a:pt x="841" y="0"/>
                  </a:moveTo>
                  <a:cubicBezTo>
                    <a:pt x="827" y="0"/>
                    <a:pt x="810" y="7"/>
                    <a:pt x="797" y="20"/>
                  </a:cubicBezTo>
                  <a:lnTo>
                    <a:pt x="653" y="333"/>
                  </a:lnTo>
                  <a:cubicBezTo>
                    <a:pt x="588" y="477"/>
                    <a:pt x="484" y="581"/>
                    <a:pt x="353" y="647"/>
                  </a:cubicBezTo>
                  <a:lnTo>
                    <a:pt x="39" y="790"/>
                  </a:lnTo>
                  <a:cubicBezTo>
                    <a:pt x="0" y="817"/>
                    <a:pt x="0" y="856"/>
                    <a:pt x="39" y="869"/>
                  </a:cubicBezTo>
                  <a:lnTo>
                    <a:pt x="353" y="1026"/>
                  </a:lnTo>
                  <a:cubicBezTo>
                    <a:pt x="484" y="1078"/>
                    <a:pt x="588" y="1195"/>
                    <a:pt x="653" y="1326"/>
                  </a:cubicBezTo>
                  <a:lnTo>
                    <a:pt x="797" y="1640"/>
                  </a:lnTo>
                  <a:cubicBezTo>
                    <a:pt x="804" y="1659"/>
                    <a:pt x="820" y="1669"/>
                    <a:pt x="836" y="1669"/>
                  </a:cubicBezTo>
                  <a:cubicBezTo>
                    <a:pt x="853" y="1669"/>
                    <a:pt x="869" y="1659"/>
                    <a:pt x="876" y="1640"/>
                  </a:cubicBezTo>
                  <a:lnTo>
                    <a:pt x="1032" y="1326"/>
                  </a:lnTo>
                  <a:cubicBezTo>
                    <a:pt x="1085" y="1195"/>
                    <a:pt x="1202" y="1078"/>
                    <a:pt x="1333" y="1026"/>
                  </a:cubicBezTo>
                  <a:lnTo>
                    <a:pt x="1646" y="869"/>
                  </a:lnTo>
                  <a:cubicBezTo>
                    <a:pt x="1685" y="856"/>
                    <a:pt x="1685" y="817"/>
                    <a:pt x="1646" y="790"/>
                  </a:cubicBezTo>
                  <a:lnTo>
                    <a:pt x="1333" y="647"/>
                  </a:lnTo>
                  <a:cubicBezTo>
                    <a:pt x="1202" y="581"/>
                    <a:pt x="1085" y="477"/>
                    <a:pt x="1032" y="333"/>
                  </a:cubicBezTo>
                  <a:lnTo>
                    <a:pt x="876" y="20"/>
                  </a:lnTo>
                  <a:cubicBezTo>
                    <a:pt x="869" y="7"/>
                    <a:pt x="856" y="0"/>
                    <a:pt x="841" y="0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4" name="Google Shape;434;p10"/>
          <p:cNvSpPr txBox="1"/>
          <p:nvPr>
            <p:ph type="title"/>
          </p:nvPr>
        </p:nvSpPr>
        <p:spPr>
          <a:xfrm>
            <a:off x="2597292" y="2502862"/>
            <a:ext cx="5366700" cy="8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US" sz="13000"/>
              <a:t>THANK YOU!</a:t>
            </a:r>
            <a:endParaRPr sz="13000"/>
          </a:p>
        </p:txBody>
      </p:sp>
      <p:grpSp>
        <p:nvGrpSpPr>
          <p:cNvPr id="435" name="Google Shape;435;p10"/>
          <p:cNvGrpSpPr/>
          <p:nvPr/>
        </p:nvGrpSpPr>
        <p:grpSpPr>
          <a:xfrm rot="753175">
            <a:off x="517189" y="2932927"/>
            <a:ext cx="1498634" cy="1585541"/>
            <a:chOff x="12023600" y="1516339"/>
            <a:chExt cx="1490686" cy="1577132"/>
          </a:xfrm>
        </p:grpSpPr>
        <p:sp>
          <p:nvSpPr>
            <p:cNvPr id="436" name="Google Shape;436;p10"/>
            <p:cNvSpPr/>
            <p:nvPr/>
          </p:nvSpPr>
          <p:spPr>
            <a:xfrm>
              <a:off x="12023600" y="1516339"/>
              <a:ext cx="1490686" cy="1577132"/>
            </a:xfrm>
            <a:custGeom>
              <a:rect b="b" l="l" r="r" t="t"/>
              <a:pathLst>
                <a:path extrusionOk="0" h="35521" w="33574">
                  <a:moveTo>
                    <a:pt x="15803" y="0"/>
                  </a:moveTo>
                  <a:cubicBezTo>
                    <a:pt x="15774" y="0"/>
                    <a:pt x="15745" y="0"/>
                    <a:pt x="15715" y="1"/>
                  </a:cubicBezTo>
                  <a:cubicBezTo>
                    <a:pt x="14409" y="1"/>
                    <a:pt x="13103" y="157"/>
                    <a:pt x="11836" y="471"/>
                  </a:cubicBezTo>
                  <a:cubicBezTo>
                    <a:pt x="4964" y="2221"/>
                    <a:pt x="0" y="8636"/>
                    <a:pt x="0" y="15729"/>
                  </a:cubicBezTo>
                  <a:lnTo>
                    <a:pt x="0" y="34632"/>
                  </a:lnTo>
                  <a:cubicBezTo>
                    <a:pt x="0" y="35128"/>
                    <a:pt x="392" y="35520"/>
                    <a:pt x="888" y="35520"/>
                  </a:cubicBezTo>
                  <a:lnTo>
                    <a:pt x="30556" y="35520"/>
                  </a:lnTo>
                  <a:cubicBezTo>
                    <a:pt x="31052" y="35520"/>
                    <a:pt x="31444" y="35128"/>
                    <a:pt x="31444" y="34632"/>
                  </a:cubicBezTo>
                  <a:lnTo>
                    <a:pt x="31444" y="21007"/>
                  </a:lnTo>
                  <a:lnTo>
                    <a:pt x="33495" y="9589"/>
                  </a:lnTo>
                  <a:cubicBezTo>
                    <a:pt x="33573" y="9158"/>
                    <a:pt x="33325" y="8740"/>
                    <a:pt x="32920" y="8596"/>
                  </a:cubicBezTo>
                  <a:cubicBezTo>
                    <a:pt x="32319" y="8348"/>
                    <a:pt x="31679" y="8218"/>
                    <a:pt x="31026" y="8191"/>
                  </a:cubicBezTo>
                  <a:lnTo>
                    <a:pt x="30882" y="8191"/>
                  </a:lnTo>
                  <a:cubicBezTo>
                    <a:pt x="30817" y="8191"/>
                    <a:pt x="30765" y="8204"/>
                    <a:pt x="30712" y="8204"/>
                  </a:cubicBezTo>
                  <a:cubicBezTo>
                    <a:pt x="30360" y="8244"/>
                    <a:pt x="30020" y="8348"/>
                    <a:pt x="29719" y="8531"/>
                  </a:cubicBezTo>
                  <a:cubicBezTo>
                    <a:pt x="28126" y="5448"/>
                    <a:pt x="25565" y="2979"/>
                    <a:pt x="22417" y="1490"/>
                  </a:cubicBezTo>
                  <a:lnTo>
                    <a:pt x="22339" y="1451"/>
                  </a:lnTo>
                  <a:cubicBezTo>
                    <a:pt x="20288" y="496"/>
                    <a:pt x="18060" y="0"/>
                    <a:pt x="158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10"/>
            <p:cNvSpPr/>
            <p:nvPr/>
          </p:nvSpPr>
          <p:spPr>
            <a:xfrm>
              <a:off x="12069999" y="1555545"/>
              <a:ext cx="1317836" cy="1498456"/>
            </a:xfrm>
            <a:custGeom>
              <a:rect b="b" l="l" r="r" t="t"/>
              <a:pathLst>
                <a:path extrusionOk="0" h="33749" w="29681">
                  <a:moveTo>
                    <a:pt x="14853" y="0"/>
                  </a:moveTo>
                  <a:cubicBezTo>
                    <a:pt x="11554" y="0"/>
                    <a:pt x="8286" y="1100"/>
                    <a:pt x="5604" y="3233"/>
                  </a:cubicBezTo>
                  <a:cubicBezTo>
                    <a:pt x="5578" y="3246"/>
                    <a:pt x="5552" y="3272"/>
                    <a:pt x="5526" y="3298"/>
                  </a:cubicBezTo>
                  <a:cubicBezTo>
                    <a:pt x="5173" y="3585"/>
                    <a:pt x="4821" y="3886"/>
                    <a:pt x="4494" y="4212"/>
                  </a:cubicBezTo>
                  <a:cubicBezTo>
                    <a:pt x="4481" y="4225"/>
                    <a:pt x="4468" y="4238"/>
                    <a:pt x="4442" y="4265"/>
                  </a:cubicBezTo>
                  <a:cubicBezTo>
                    <a:pt x="1607" y="7047"/>
                    <a:pt x="0" y="10862"/>
                    <a:pt x="13" y="14846"/>
                  </a:cubicBezTo>
                  <a:lnTo>
                    <a:pt x="13" y="33749"/>
                  </a:lnTo>
                  <a:lnTo>
                    <a:pt x="29680" y="33749"/>
                  </a:lnTo>
                  <a:lnTo>
                    <a:pt x="29680" y="14846"/>
                  </a:lnTo>
                  <a:cubicBezTo>
                    <a:pt x="29667" y="9098"/>
                    <a:pt x="26349" y="3860"/>
                    <a:pt x="21163" y="1417"/>
                  </a:cubicBezTo>
                  <a:lnTo>
                    <a:pt x="21098" y="1378"/>
                  </a:lnTo>
                  <a:cubicBezTo>
                    <a:pt x="19101" y="453"/>
                    <a:pt x="16970" y="0"/>
                    <a:pt x="14853" y="0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"/>
            <p:cNvSpPr/>
            <p:nvPr/>
          </p:nvSpPr>
          <p:spPr>
            <a:xfrm>
              <a:off x="12069999" y="2796469"/>
              <a:ext cx="1317836" cy="257564"/>
            </a:xfrm>
            <a:custGeom>
              <a:rect b="b" l="l" r="r" t="t"/>
              <a:pathLst>
                <a:path extrusionOk="0" h="5801" w="29681">
                  <a:moveTo>
                    <a:pt x="0" y="1"/>
                  </a:moveTo>
                  <a:lnTo>
                    <a:pt x="0" y="5801"/>
                  </a:lnTo>
                  <a:lnTo>
                    <a:pt x="29680" y="5801"/>
                  </a:lnTo>
                  <a:lnTo>
                    <a:pt x="296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"/>
            <p:cNvSpPr/>
            <p:nvPr/>
          </p:nvSpPr>
          <p:spPr>
            <a:xfrm>
              <a:off x="12421479" y="1689743"/>
              <a:ext cx="447818" cy="495371"/>
            </a:xfrm>
            <a:custGeom>
              <a:rect b="b" l="l" r="r" t="t"/>
              <a:pathLst>
                <a:path extrusionOk="0" h="11157" w="10086">
                  <a:moveTo>
                    <a:pt x="1" y="1"/>
                  </a:moveTo>
                  <a:lnTo>
                    <a:pt x="1" y="11157"/>
                  </a:lnTo>
                  <a:lnTo>
                    <a:pt x="10086" y="11157"/>
                  </a:lnTo>
                  <a:lnTo>
                    <a:pt x="100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"/>
            <p:cNvSpPr/>
            <p:nvPr/>
          </p:nvSpPr>
          <p:spPr>
            <a:xfrm>
              <a:off x="12448164" y="1719341"/>
              <a:ext cx="394450" cy="435653"/>
            </a:xfrm>
            <a:custGeom>
              <a:rect b="b" l="l" r="r" t="t"/>
              <a:pathLst>
                <a:path extrusionOk="0" h="9812" w="8884">
                  <a:moveTo>
                    <a:pt x="1" y="1"/>
                  </a:moveTo>
                  <a:lnTo>
                    <a:pt x="1" y="9811"/>
                  </a:lnTo>
                  <a:lnTo>
                    <a:pt x="8884" y="9811"/>
                  </a:lnTo>
                  <a:lnTo>
                    <a:pt x="888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10"/>
            <p:cNvSpPr/>
            <p:nvPr/>
          </p:nvSpPr>
          <p:spPr>
            <a:xfrm>
              <a:off x="12549088" y="1842305"/>
              <a:ext cx="35431" cy="338772"/>
            </a:xfrm>
            <a:custGeom>
              <a:rect b="b" l="l" r="r" t="t"/>
              <a:pathLst>
                <a:path extrusionOk="0" h="7630" w="798">
                  <a:moveTo>
                    <a:pt x="680" y="0"/>
                  </a:moveTo>
                  <a:cubicBezTo>
                    <a:pt x="654" y="0"/>
                    <a:pt x="641" y="13"/>
                    <a:pt x="641" y="39"/>
                  </a:cubicBezTo>
                  <a:cubicBezTo>
                    <a:pt x="1" y="2521"/>
                    <a:pt x="27" y="5121"/>
                    <a:pt x="719" y="7603"/>
                  </a:cubicBezTo>
                  <a:cubicBezTo>
                    <a:pt x="719" y="7616"/>
                    <a:pt x="732" y="7629"/>
                    <a:pt x="745" y="7629"/>
                  </a:cubicBezTo>
                  <a:lnTo>
                    <a:pt x="758" y="7629"/>
                  </a:lnTo>
                  <a:cubicBezTo>
                    <a:pt x="784" y="7616"/>
                    <a:pt x="797" y="7603"/>
                    <a:pt x="784" y="7577"/>
                  </a:cubicBezTo>
                  <a:cubicBezTo>
                    <a:pt x="105" y="5121"/>
                    <a:pt x="79" y="2521"/>
                    <a:pt x="706" y="52"/>
                  </a:cubicBezTo>
                  <a:cubicBezTo>
                    <a:pt x="706" y="26"/>
                    <a:pt x="693" y="13"/>
                    <a:pt x="6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10"/>
            <p:cNvSpPr/>
            <p:nvPr/>
          </p:nvSpPr>
          <p:spPr>
            <a:xfrm>
              <a:off x="12457444" y="1954241"/>
              <a:ext cx="103274" cy="102697"/>
            </a:xfrm>
            <a:custGeom>
              <a:rect b="b" l="l" r="r" t="t"/>
              <a:pathLst>
                <a:path extrusionOk="0" h="2313" w="2326">
                  <a:moveTo>
                    <a:pt x="210" y="0"/>
                  </a:moveTo>
                  <a:cubicBezTo>
                    <a:pt x="1" y="366"/>
                    <a:pt x="53" y="823"/>
                    <a:pt x="314" y="1137"/>
                  </a:cubicBezTo>
                  <a:cubicBezTo>
                    <a:pt x="588" y="1437"/>
                    <a:pt x="993" y="1542"/>
                    <a:pt x="1372" y="1659"/>
                  </a:cubicBezTo>
                  <a:cubicBezTo>
                    <a:pt x="1751" y="1790"/>
                    <a:pt x="2156" y="1960"/>
                    <a:pt x="2326" y="2313"/>
                  </a:cubicBezTo>
                  <a:cubicBezTo>
                    <a:pt x="2274" y="2038"/>
                    <a:pt x="2156" y="1699"/>
                    <a:pt x="2091" y="1411"/>
                  </a:cubicBezTo>
                  <a:cubicBezTo>
                    <a:pt x="2065" y="1202"/>
                    <a:pt x="1999" y="993"/>
                    <a:pt x="1895" y="810"/>
                  </a:cubicBezTo>
                  <a:cubicBezTo>
                    <a:pt x="1816" y="693"/>
                    <a:pt x="1712" y="588"/>
                    <a:pt x="1594" y="497"/>
                  </a:cubicBezTo>
                  <a:cubicBezTo>
                    <a:pt x="1411" y="327"/>
                    <a:pt x="1189" y="196"/>
                    <a:pt x="954" y="118"/>
                  </a:cubicBezTo>
                  <a:cubicBezTo>
                    <a:pt x="719" y="40"/>
                    <a:pt x="458" y="0"/>
                    <a:pt x="2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10"/>
            <p:cNvSpPr/>
            <p:nvPr/>
          </p:nvSpPr>
          <p:spPr>
            <a:xfrm>
              <a:off x="12560099" y="1946692"/>
              <a:ext cx="85337" cy="84138"/>
            </a:xfrm>
            <a:custGeom>
              <a:rect b="b" l="l" r="r" t="t"/>
              <a:pathLst>
                <a:path extrusionOk="0" h="1895" w="1922">
                  <a:moveTo>
                    <a:pt x="1921" y="1"/>
                  </a:moveTo>
                  <a:cubicBezTo>
                    <a:pt x="915" y="79"/>
                    <a:pt x="105" y="876"/>
                    <a:pt x="1" y="1895"/>
                  </a:cubicBezTo>
                  <a:cubicBezTo>
                    <a:pt x="197" y="1856"/>
                    <a:pt x="380" y="1790"/>
                    <a:pt x="563" y="1764"/>
                  </a:cubicBezTo>
                  <a:cubicBezTo>
                    <a:pt x="772" y="1725"/>
                    <a:pt x="954" y="1686"/>
                    <a:pt x="1150" y="1647"/>
                  </a:cubicBezTo>
                  <a:cubicBezTo>
                    <a:pt x="1412" y="1568"/>
                    <a:pt x="1686" y="1438"/>
                    <a:pt x="1791" y="1189"/>
                  </a:cubicBezTo>
                  <a:cubicBezTo>
                    <a:pt x="1830" y="1072"/>
                    <a:pt x="1856" y="954"/>
                    <a:pt x="1856" y="837"/>
                  </a:cubicBezTo>
                  <a:cubicBezTo>
                    <a:pt x="1869" y="562"/>
                    <a:pt x="1908" y="288"/>
                    <a:pt x="19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10"/>
            <p:cNvSpPr/>
            <p:nvPr/>
          </p:nvSpPr>
          <p:spPr>
            <a:xfrm>
              <a:off x="12723673" y="2007061"/>
              <a:ext cx="19758" cy="160684"/>
            </a:xfrm>
            <a:custGeom>
              <a:rect b="b" l="l" r="r" t="t"/>
              <a:pathLst>
                <a:path extrusionOk="0" h="3619" w="445">
                  <a:moveTo>
                    <a:pt x="367" y="0"/>
                  </a:moveTo>
                  <a:cubicBezTo>
                    <a:pt x="353" y="0"/>
                    <a:pt x="327" y="13"/>
                    <a:pt x="340" y="39"/>
                  </a:cubicBezTo>
                  <a:cubicBezTo>
                    <a:pt x="367" y="1228"/>
                    <a:pt x="262" y="2417"/>
                    <a:pt x="14" y="3567"/>
                  </a:cubicBezTo>
                  <a:cubicBezTo>
                    <a:pt x="1" y="3593"/>
                    <a:pt x="14" y="3619"/>
                    <a:pt x="40" y="3619"/>
                  </a:cubicBezTo>
                  <a:cubicBezTo>
                    <a:pt x="53" y="3619"/>
                    <a:pt x="79" y="3606"/>
                    <a:pt x="79" y="3593"/>
                  </a:cubicBezTo>
                  <a:cubicBezTo>
                    <a:pt x="340" y="2417"/>
                    <a:pt x="445" y="1228"/>
                    <a:pt x="406" y="39"/>
                  </a:cubicBezTo>
                  <a:cubicBezTo>
                    <a:pt x="406" y="13"/>
                    <a:pt x="393" y="0"/>
                    <a:pt x="367" y="0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10"/>
            <p:cNvSpPr/>
            <p:nvPr/>
          </p:nvSpPr>
          <p:spPr>
            <a:xfrm>
              <a:off x="12731799" y="2061336"/>
              <a:ext cx="89377" cy="65224"/>
            </a:xfrm>
            <a:custGeom>
              <a:rect b="b" l="l" r="r" t="t"/>
              <a:pathLst>
                <a:path extrusionOk="0" h="1469" w="2013">
                  <a:moveTo>
                    <a:pt x="1876" y="0"/>
                  </a:moveTo>
                  <a:cubicBezTo>
                    <a:pt x="991" y="0"/>
                    <a:pt x="212" y="598"/>
                    <a:pt x="1" y="1468"/>
                  </a:cubicBezTo>
                  <a:cubicBezTo>
                    <a:pt x="170" y="1468"/>
                    <a:pt x="353" y="1429"/>
                    <a:pt x="523" y="1416"/>
                  </a:cubicBezTo>
                  <a:cubicBezTo>
                    <a:pt x="706" y="1416"/>
                    <a:pt x="889" y="1416"/>
                    <a:pt x="1072" y="1390"/>
                  </a:cubicBezTo>
                  <a:cubicBezTo>
                    <a:pt x="1333" y="1390"/>
                    <a:pt x="1568" y="1259"/>
                    <a:pt x="1725" y="1063"/>
                  </a:cubicBezTo>
                  <a:cubicBezTo>
                    <a:pt x="1777" y="959"/>
                    <a:pt x="1803" y="854"/>
                    <a:pt x="1830" y="750"/>
                  </a:cubicBezTo>
                  <a:cubicBezTo>
                    <a:pt x="1882" y="502"/>
                    <a:pt x="1947" y="253"/>
                    <a:pt x="2012" y="5"/>
                  </a:cubicBezTo>
                  <a:cubicBezTo>
                    <a:pt x="1967" y="2"/>
                    <a:pt x="1921" y="0"/>
                    <a:pt x="18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10"/>
            <p:cNvSpPr/>
            <p:nvPr/>
          </p:nvSpPr>
          <p:spPr>
            <a:xfrm>
              <a:off x="12643618" y="2064800"/>
              <a:ext cx="89377" cy="65801"/>
            </a:xfrm>
            <a:custGeom>
              <a:rect b="b" l="l" r="r" t="t"/>
              <a:pathLst>
                <a:path extrusionOk="0" h="1482" w="2013">
                  <a:moveTo>
                    <a:pt x="135" y="1"/>
                  </a:moveTo>
                  <a:cubicBezTo>
                    <a:pt x="91" y="1"/>
                    <a:pt x="46" y="2"/>
                    <a:pt x="1" y="6"/>
                  </a:cubicBezTo>
                  <a:cubicBezTo>
                    <a:pt x="53" y="267"/>
                    <a:pt x="132" y="515"/>
                    <a:pt x="184" y="763"/>
                  </a:cubicBezTo>
                  <a:cubicBezTo>
                    <a:pt x="197" y="868"/>
                    <a:pt x="236" y="972"/>
                    <a:pt x="288" y="1077"/>
                  </a:cubicBezTo>
                  <a:cubicBezTo>
                    <a:pt x="432" y="1273"/>
                    <a:pt x="680" y="1403"/>
                    <a:pt x="942" y="1403"/>
                  </a:cubicBezTo>
                  <a:cubicBezTo>
                    <a:pt x="1124" y="1429"/>
                    <a:pt x="1307" y="1429"/>
                    <a:pt x="1490" y="1429"/>
                  </a:cubicBezTo>
                  <a:cubicBezTo>
                    <a:pt x="1660" y="1443"/>
                    <a:pt x="1843" y="1482"/>
                    <a:pt x="2013" y="1482"/>
                  </a:cubicBezTo>
                  <a:cubicBezTo>
                    <a:pt x="1801" y="611"/>
                    <a:pt x="1021" y="1"/>
                    <a:pt x="1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10"/>
            <p:cNvSpPr/>
            <p:nvPr/>
          </p:nvSpPr>
          <p:spPr>
            <a:xfrm>
              <a:off x="12726426" y="1905515"/>
              <a:ext cx="44267" cy="89377"/>
            </a:xfrm>
            <a:custGeom>
              <a:rect b="b" l="l" r="r" t="t"/>
              <a:pathLst>
                <a:path extrusionOk="0" h="2013" w="997">
                  <a:moveTo>
                    <a:pt x="482" y="0"/>
                  </a:moveTo>
                  <a:cubicBezTo>
                    <a:pt x="0" y="0"/>
                    <a:pt x="357" y="2013"/>
                    <a:pt x="357" y="2013"/>
                  </a:cubicBezTo>
                  <a:cubicBezTo>
                    <a:pt x="357" y="2013"/>
                    <a:pt x="997" y="53"/>
                    <a:pt x="500" y="1"/>
                  </a:cubicBezTo>
                  <a:cubicBezTo>
                    <a:pt x="494" y="1"/>
                    <a:pt x="488" y="0"/>
                    <a:pt x="4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10"/>
            <p:cNvSpPr/>
            <p:nvPr/>
          </p:nvSpPr>
          <p:spPr>
            <a:xfrm>
              <a:off x="12714393" y="2002976"/>
              <a:ext cx="44311" cy="89422"/>
            </a:xfrm>
            <a:custGeom>
              <a:rect b="b" l="l" r="r" t="t"/>
              <a:pathLst>
                <a:path extrusionOk="0" h="2014" w="998">
                  <a:moveTo>
                    <a:pt x="641" y="1"/>
                  </a:moveTo>
                  <a:lnTo>
                    <a:pt x="641" y="1"/>
                  </a:lnTo>
                  <a:cubicBezTo>
                    <a:pt x="641" y="1"/>
                    <a:pt x="1" y="1947"/>
                    <a:pt x="510" y="2013"/>
                  </a:cubicBezTo>
                  <a:cubicBezTo>
                    <a:pt x="516" y="2013"/>
                    <a:pt x="522" y="2014"/>
                    <a:pt x="528" y="2014"/>
                  </a:cubicBezTo>
                  <a:cubicBezTo>
                    <a:pt x="997" y="2014"/>
                    <a:pt x="641" y="1"/>
                    <a:pt x="6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10"/>
            <p:cNvSpPr/>
            <p:nvPr/>
          </p:nvSpPr>
          <p:spPr>
            <a:xfrm>
              <a:off x="12746318" y="1932023"/>
              <a:ext cx="79476" cy="63492"/>
            </a:xfrm>
            <a:custGeom>
              <a:rect b="b" l="l" r="r" t="t"/>
              <a:pathLst>
                <a:path extrusionOk="0" h="1430" w="1790">
                  <a:moveTo>
                    <a:pt x="1343" y="1"/>
                  </a:moveTo>
                  <a:cubicBezTo>
                    <a:pt x="921" y="1"/>
                    <a:pt x="0" y="1429"/>
                    <a:pt x="0" y="1429"/>
                  </a:cubicBezTo>
                  <a:cubicBezTo>
                    <a:pt x="0" y="1429"/>
                    <a:pt x="1790" y="436"/>
                    <a:pt x="1463" y="57"/>
                  </a:cubicBezTo>
                  <a:cubicBezTo>
                    <a:pt x="1431" y="18"/>
                    <a:pt x="1390" y="1"/>
                    <a:pt x="13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10"/>
            <p:cNvSpPr/>
            <p:nvPr/>
          </p:nvSpPr>
          <p:spPr>
            <a:xfrm>
              <a:off x="12661600" y="2001244"/>
              <a:ext cx="79520" cy="63492"/>
            </a:xfrm>
            <a:custGeom>
              <a:rect b="b" l="l" r="r" t="t"/>
              <a:pathLst>
                <a:path extrusionOk="0" h="1430" w="1791">
                  <a:moveTo>
                    <a:pt x="1791" y="1"/>
                  </a:moveTo>
                  <a:cubicBezTo>
                    <a:pt x="1790" y="1"/>
                    <a:pt x="1" y="993"/>
                    <a:pt x="328" y="1372"/>
                  </a:cubicBezTo>
                  <a:cubicBezTo>
                    <a:pt x="360" y="1411"/>
                    <a:pt x="401" y="1429"/>
                    <a:pt x="448" y="1429"/>
                  </a:cubicBezTo>
                  <a:cubicBezTo>
                    <a:pt x="870" y="1429"/>
                    <a:pt x="1791" y="1"/>
                    <a:pt x="17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10"/>
            <p:cNvSpPr/>
            <p:nvPr/>
          </p:nvSpPr>
          <p:spPr>
            <a:xfrm>
              <a:off x="12745741" y="1998225"/>
              <a:ext cx="91597" cy="23843"/>
            </a:xfrm>
            <a:custGeom>
              <a:rect b="b" l="l" r="r" t="t"/>
              <a:pathLst>
                <a:path extrusionOk="0" h="537" w="2063">
                  <a:moveTo>
                    <a:pt x="573" y="1"/>
                  </a:moveTo>
                  <a:cubicBezTo>
                    <a:pt x="250" y="1"/>
                    <a:pt x="0" y="16"/>
                    <a:pt x="0" y="16"/>
                  </a:cubicBezTo>
                  <a:cubicBezTo>
                    <a:pt x="0" y="16"/>
                    <a:pt x="1126" y="536"/>
                    <a:pt x="1685" y="536"/>
                  </a:cubicBezTo>
                  <a:cubicBezTo>
                    <a:pt x="1846" y="536"/>
                    <a:pt x="1960" y="493"/>
                    <a:pt x="1986" y="382"/>
                  </a:cubicBezTo>
                  <a:cubicBezTo>
                    <a:pt x="2063" y="57"/>
                    <a:pt x="1187" y="1"/>
                    <a:pt x="5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10"/>
            <p:cNvSpPr/>
            <p:nvPr/>
          </p:nvSpPr>
          <p:spPr>
            <a:xfrm>
              <a:off x="12646992" y="1975270"/>
              <a:ext cx="91242" cy="23798"/>
            </a:xfrm>
            <a:custGeom>
              <a:rect b="b" l="l" r="r" t="t"/>
              <a:pathLst>
                <a:path extrusionOk="0" h="536" w="2055">
                  <a:moveTo>
                    <a:pt x="369" y="1"/>
                  </a:moveTo>
                  <a:cubicBezTo>
                    <a:pt x="209" y="1"/>
                    <a:pt x="95" y="44"/>
                    <a:pt x="69" y="155"/>
                  </a:cubicBezTo>
                  <a:cubicBezTo>
                    <a:pt x="0" y="480"/>
                    <a:pt x="874" y="536"/>
                    <a:pt x="1484" y="536"/>
                  </a:cubicBezTo>
                  <a:cubicBezTo>
                    <a:pt x="1806" y="536"/>
                    <a:pt x="2054" y="520"/>
                    <a:pt x="2054" y="520"/>
                  </a:cubicBezTo>
                  <a:cubicBezTo>
                    <a:pt x="2054" y="520"/>
                    <a:pt x="928" y="1"/>
                    <a:pt x="3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10"/>
            <p:cNvSpPr/>
            <p:nvPr/>
          </p:nvSpPr>
          <p:spPr>
            <a:xfrm>
              <a:off x="12746318" y="2002976"/>
              <a:ext cx="68465" cy="75968"/>
            </a:xfrm>
            <a:custGeom>
              <a:rect b="b" l="l" r="r" t="t"/>
              <a:pathLst>
                <a:path extrusionOk="0" h="1711" w="1542">
                  <a:moveTo>
                    <a:pt x="0" y="1"/>
                  </a:moveTo>
                  <a:cubicBezTo>
                    <a:pt x="0" y="1"/>
                    <a:pt x="574" y="1710"/>
                    <a:pt x="1011" y="1710"/>
                  </a:cubicBezTo>
                  <a:cubicBezTo>
                    <a:pt x="1041" y="1710"/>
                    <a:pt x="1070" y="1702"/>
                    <a:pt x="1098" y="1686"/>
                  </a:cubicBezTo>
                  <a:cubicBezTo>
                    <a:pt x="1542" y="1425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10"/>
            <p:cNvSpPr/>
            <p:nvPr/>
          </p:nvSpPr>
          <p:spPr>
            <a:xfrm>
              <a:off x="12673811" y="1920257"/>
              <a:ext cx="67888" cy="76412"/>
            </a:xfrm>
            <a:custGeom>
              <a:rect b="b" l="l" r="r" t="t"/>
              <a:pathLst>
                <a:path extrusionOk="0" h="1721" w="1529">
                  <a:moveTo>
                    <a:pt x="513" y="0"/>
                  </a:moveTo>
                  <a:cubicBezTo>
                    <a:pt x="485" y="0"/>
                    <a:pt x="458" y="7"/>
                    <a:pt x="431" y="22"/>
                  </a:cubicBezTo>
                  <a:cubicBezTo>
                    <a:pt x="0" y="283"/>
                    <a:pt x="1529" y="1720"/>
                    <a:pt x="1529" y="1720"/>
                  </a:cubicBezTo>
                  <a:cubicBezTo>
                    <a:pt x="1529" y="1720"/>
                    <a:pt x="951" y="0"/>
                    <a:pt x="5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10"/>
            <p:cNvSpPr/>
            <p:nvPr/>
          </p:nvSpPr>
          <p:spPr>
            <a:xfrm>
              <a:off x="12722519" y="1984416"/>
              <a:ext cx="35431" cy="29970"/>
            </a:xfrm>
            <a:custGeom>
              <a:rect b="b" l="l" r="r" t="t"/>
              <a:pathLst>
                <a:path extrusionOk="0" h="675" w="798">
                  <a:moveTo>
                    <a:pt x="458" y="1"/>
                  </a:moveTo>
                  <a:cubicBezTo>
                    <a:pt x="157" y="1"/>
                    <a:pt x="1" y="367"/>
                    <a:pt x="223" y="576"/>
                  </a:cubicBezTo>
                  <a:cubicBezTo>
                    <a:pt x="291" y="644"/>
                    <a:pt x="376" y="674"/>
                    <a:pt x="459" y="674"/>
                  </a:cubicBezTo>
                  <a:cubicBezTo>
                    <a:pt x="631" y="674"/>
                    <a:pt x="797" y="543"/>
                    <a:pt x="797" y="340"/>
                  </a:cubicBezTo>
                  <a:cubicBezTo>
                    <a:pt x="797" y="145"/>
                    <a:pt x="654" y="1"/>
                    <a:pt x="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10"/>
            <p:cNvSpPr/>
            <p:nvPr/>
          </p:nvSpPr>
          <p:spPr>
            <a:xfrm>
              <a:off x="12566449" y="1730308"/>
              <a:ext cx="50572" cy="101054"/>
            </a:xfrm>
            <a:custGeom>
              <a:rect b="b" l="l" r="r" t="t"/>
              <a:pathLst>
                <a:path extrusionOk="0" h="2276" w="1139">
                  <a:moveTo>
                    <a:pt x="540" y="1"/>
                  </a:moveTo>
                  <a:cubicBezTo>
                    <a:pt x="0" y="1"/>
                    <a:pt x="420" y="2275"/>
                    <a:pt x="420" y="2275"/>
                  </a:cubicBezTo>
                  <a:cubicBezTo>
                    <a:pt x="420" y="2275"/>
                    <a:pt x="1138" y="67"/>
                    <a:pt x="563" y="2"/>
                  </a:cubicBezTo>
                  <a:cubicBezTo>
                    <a:pt x="555" y="1"/>
                    <a:pt x="548" y="1"/>
                    <a:pt x="5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10"/>
            <p:cNvSpPr/>
            <p:nvPr/>
          </p:nvSpPr>
          <p:spPr>
            <a:xfrm>
              <a:off x="12553173" y="1840024"/>
              <a:ext cx="50660" cy="100966"/>
            </a:xfrm>
            <a:custGeom>
              <a:rect b="b" l="l" r="r" t="t"/>
              <a:pathLst>
                <a:path extrusionOk="0" h="2274" w="1141">
                  <a:moveTo>
                    <a:pt x="719" y="0"/>
                  </a:moveTo>
                  <a:lnTo>
                    <a:pt x="719" y="0"/>
                  </a:lnTo>
                  <a:cubicBezTo>
                    <a:pt x="718" y="0"/>
                    <a:pt x="0" y="2208"/>
                    <a:pt x="575" y="2273"/>
                  </a:cubicBezTo>
                  <a:cubicBezTo>
                    <a:pt x="581" y="2274"/>
                    <a:pt x="588" y="2274"/>
                    <a:pt x="594" y="2274"/>
                  </a:cubicBezTo>
                  <a:cubicBezTo>
                    <a:pt x="1140" y="2274"/>
                    <a:pt x="719" y="0"/>
                    <a:pt x="7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10"/>
            <p:cNvSpPr/>
            <p:nvPr/>
          </p:nvSpPr>
          <p:spPr>
            <a:xfrm>
              <a:off x="12589138" y="1760013"/>
              <a:ext cx="90487" cy="71928"/>
            </a:xfrm>
            <a:custGeom>
              <a:rect b="b" l="l" r="r" t="t"/>
              <a:pathLst>
                <a:path extrusionOk="0" h="1620" w="2038">
                  <a:moveTo>
                    <a:pt x="1521" y="0"/>
                  </a:moveTo>
                  <a:cubicBezTo>
                    <a:pt x="1037" y="0"/>
                    <a:pt x="0" y="1619"/>
                    <a:pt x="0" y="1619"/>
                  </a:cubicBezTo>
                  <a:cubicBezTo>
                    <a:pt x="0" y="1619"/>
                    <a:pt x="2038" y="496"/>
                    <a:pt x="1659" y="65"/>
                  </a:cubicBezTo>
                  <a:cubicBezTo>
                    <a:pt x="1621" y="20"/>
                    <a:pt x="1574" y="0"/>
                    <a:pt x="15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10"/>
            <p:cNvSpPr/>
            <p:nvPr/>
          </p:nvSpPr>
          <p:spPr>
            <a:xfrm>
              <a:off x="12492832" y="1838248"/>
              <a:ext cx="90532" cy="71795"/>
            </a:xfrm>
            <a:custGeom>
              <a:rect b="b" l="l" r="r" t="t"/>
              <a:pathLst>
                <a:path extrusionOk="0" h="1617" w="2039">
                  <a:moveTo>
                    <a:pt x="2038" y="1"/>
                  </a:moveTo>
                  <a:cubicBezTo>
                    <a:pt x="2038" y="1"/>
                    <a:pt x="0" y="1124"/>
                    <a:pt x="379" y="1555"/>
                  </a:cubicBezTo>
                  <a:cubicBezTo>
                    <a:pt x="416" y="1598"/>
                    <a:pt x="462" y="1617"/>
                    <a:pt x="514" y="1617"/>
                  </a:cubicBezTo>
                  <a:cubicBezTo>
                    <a:pt x="997" y="1617"/>
                    <a:pt x="2038" y="1"/>
                    <a:pt x="20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10"/>
            <p:cNvSpPr/>
            <p:nvPr/>
          </p:nvSpPr>
          <p:spPr>
            <a:xfrm>
              <a:off x="12589138" y="1835228"/>
              <a:ext cx="103052" cy="26818"/>
            </a:xfrm>
            <a:custGeom>
              <a:rect b="b" l="l" r="r" t="t"/>
              <a:pathLst>
                <a:path extrusionOk="0" h="604" w="2321">
                  <a:moveTo>
                    <a:pt x="624" y="0"/>
                  </a:moveTo>
                  <a:cubicBezTo>
                    <a:pt x="271" y="0"/>
                    <a:pt x="0" y="17"/>
                    <a:pt x="0" y="17"/>
                  </a:cubicBezTo>
                  <a:cubicBezTo>
                    <a:pt x="0" y="17"/>
                    <a:pt x="1276" y="603"/>
                    <a:pt x="1902" y="603"/>
                  </a:cubicBezTo>
                  <a:cubicBezTo>
                    <a:pt x="2080" y="603"/>
                    <a:pt x="2205" y="556"/>
                    <a:pt x="2234" y="435"/>
                  </a:cubicBezTo>
                  <a:cubicBezTo>
                    <a:pt x="2320" y="63"/>
                    <a:pt x="1315" y="0"/>
                    <a:pt x="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10"/>
            <p:cNvSpPr/>
            <p:nvPr/>
          </p:nvSpPr>
          <p:spPr>
            <a:xfrm>
              <a:off x="12476803" y="1809076"/>
              <a:ext cx="103674" cy="27040"/>
            </a:xfrm>
            <a:custGeom>
              <a:rect b="b" l="l" r="r" t="t"/>
              <a:pathLst>
                <a:path extrusionOk="0" h="609" w="2335">
                  <a:moveTo>
                    <a:pt x="425" y="1"/>
                  </a:moveTo>
                  <a:cubicBezTo>
                    <a:pt x="244" y="1"/>
                    <a:pt x="116" y="49"/>
                    <a:pt x="87" y="174"/>
                  </a:cubicBezTo>
                  <a:cubicBezTo>
                    <a:pt x="1" y="546"/>
                    <a:pt x="1012" y="609"/>
                    <a:pt x="1706" y="609"/>
                  </a:cubicBezTo>
                  <a:cubicBezTo>
                    <a:pt x="2062" y="609"/>
                    <a:pt x="2334" y="593"/>
                    <a:pt x="2334" y="593"/>
                  </a:cubicBezTo>
                  <a:cubicBezTo>
                    <a:pt x="2334" y="593"/>
                    <a:pt x="1056" y="1"/>
                    <a:pt x="4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10"/>
            <p:cNvSpPr/>
            <p:nvPr/>
          </p:nvSpPr>
          <p:spPr>
            <a:xfrm>
              <a:off x="12589138" y="1840024"/>
              <a:ext cx="77167" cy="86447"/>
            </a:xfrm>
            <a:custGeom>
              <a:rect b="b" l="l" r="r" t="t"/>
              <a:pathLst>
                <a:path extrusionOk="0" h="1947" w="1738">
                  <a:moveTo>
                    <a:pt x="0" y="0"/>
                  </a:moveTo>
                  <a:cubicBezTo>
                    <a:pt x="0" y="0"/>
                    <a:pt x="656" y="1946"/>
                    <a:pt x="1147" y="1946"/>
                  </a:cubicBezTo>
                  <a:cubicBezTo>
                    <a:pt x="1179" y="1946"/>
                    <a:pt x="1211" y="1938"/>
                    <a:pt x="1241" y="1920"/>
                  </a:cubicBezTo>
                  <a:cubicBezTo>
                    <a:pt x="1737" y="162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10"/>
            <p:cNvSpPr/>
            <p:nvPr/>
          </p:nvSpPr>
          <p:spPr>
            <a:xfrm>
              <a:off x="12507351" y="1747225"/>
              <a:ext cx="76590" cy="86447"/>
            </a:xfrm>
            <a:custGeom>
              <a:rect b="b" l="l" r="r" t="t"/>
              <a:pathLst>
                <a:path extrusionOk="0" h="1947" w="1725">
                  <a:moveTo>
                    <a:pt x="590" y="0"/>
                  </a:moveTo>
                  <a:cubicBezTo>
                    <a:pt x="558" y="0"/>
                    <a:pt x="527" y="8"/>
                    <a:pt x="496" y="26"/>
                  </a:cubicBezTo>
                  <a:cubicBezTo>
                    <a:pt x="0" y="313"/>
                    <a:pt x="1724" y="1946"/>
                    <a:pt x="1724" y="1946"/>
                  </a:cubicBezTo>
                  <a:cubicBezTo>
                    <a:pt x="1724" y="1946"/>
                    <a:pt x="1080" y="0"/>
                    <a:pt x="5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10"/>
            <p:cNvSpPr/>
            <p:nvPr/>
          </p:nvSpPr>
          <p:spPr>
            <a:xfrm>
              <a:off x="12568225" y="1819111"/>
              <a:ext cx="34277" cy="34277"/>
            </a:xfrm>
            <a:custGeom>
              <a:rect b="b" l="l" r="r" t="t"/>
              <a:pathLst>
                <a:path extrusionOk="0" h="772" w="772">
                  <a:moveTo>
                    <a:pt x="393" y="1"/>
                  </a:moveTo>
                  <a:cubicBezTo>
                    <a:pt x="171" y="1"/>
                    <a:pt x="1" y="184"/>
                    <a:pt x="1" y="393"/>
                  </a:cubicBezTo>
                  <a:cubicBezTo>
                    <a:pt x="1" y="602"/>
                    <a:pt x="171" y="771"/>
                    <a:pt x="393" y="771"/>
                  </a:cubicBezTo>
                  <a:cubicBezTo>
                    <a:pt x="602" y="771"/>
                    <a:pt x="771" y="602"/>
                    <a:pt x="771" y="393"/>
                  </a:cubicBezTo>
                  <a:cubicBezTo>
                    <a:pt x="771" y="184"/>
                    <a:pt x="602" y="1"/>
                    <a:pt x="3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10"/>
            <p:cNvSpPr/>
            <p:nvPr/>
          </p:nvSpPr>
          <p:spPr>
            <a:xfrm>
              <a:off x="12420502" y="1688971"/>
              <a:ext cx="27706" cy="31568"/>
            </a:xfrm>
            <a:custGeom>
              <a:rect b="b" l="l" r="r" t="t"/>
              <a:pathLst>
                <a:path extrusionOk="0" h="711" w="624">
                  <a:moveTo>
                    <a:pt x="23" y="0"/>
                  </a:moveTo>
                  <a:cubicBezTo>
                    <a:pt x="11" y="0"/>
                    <a:pt x="0" y="13"/>
                    <a:pt x="10" y="32"/>
                  </a:cubicBezTo>
                  <a:lnTo>
                    <a:pt x="597" y="711"/>
                  </a:lnTo>
                  <a:lnTo>
                    <a:pt x="624" y="711"/>
                  </a:lnTo>
                  <a:cubicBezTo>
                    <a:pt x="624" y="698"/>
                    <a:pt x="624" y="698"/>
                    <a:pt x="624" y="685"/>
                  </a:cubicBezTo>
                  <a:lnTo>
                    <a:pt x="36" y="6"/>
                  </a:lnTo>
                  <a:cubicBezTo>
                    <a:pt x="32" y="2"/>
                    <a:pt x="28" y="0"/>
                    <a:pt x="23" y="0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10"/>
            <p:cNvSpPr/>
            <p:nvPr/>
          </p:nvSpPr>
          <p:spPr>
            <a:xfrm>
              <a:off x="12842002" y="1689193"/>
              <a:ext cx="28460" cy="30769"/>
            </a:xfrm>
            <a:custGeom>
              <a:rect b="b" l="l" r="r" t="t"/>
              <a:pathLst>
                <a:path extrusionOk="0" h="693" w="641">
                  <a:moveTo>
                    <a:pt x="615" y="1"/>
                  </a:moveTo>
                  <a:lnTo>
                    <a:pt x="1" y="667"/>
                  </a:lnTo>
                  <a:cubicBezTo>
                    <a:pt x="1" y="680"/>
                    <a:pt x="1" y="693"/>
                    <a:pt x="1" y="693"/>
                  </a:cubicBezTo>
                  <a:lnTo>
                    <a:pt x="14" y="693"/>
                  </a:lnTo>
                  <a:lnTo>
                    <a:pt x="628" y="27"/>
                  </a:lnTo>
                  <a:cubicBezTo>
                    <a:pt x="641" y="14"/>
                    <a:pt x="641" y="14"/>
                    <a:pt x="628" y="1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10"/>
            <p:cNvSpPr/>
            <p:nvPr/>
          </p:nvSpPr>
          <p:spPr>
            <a:xfrm>
              <a:off x="12841425" y="2154961"/>
              <a:ext cx="28460" cy="30769"/>
            </a:xfrm>
            <a:custGeom>
              <a:rect b="b" l="l" r="r" t="t"/>
              <a:pathLst>
                <a:path extrusionOk="0" h="693" w="641">
                  <a:moveTo>
                    <a:pt x="27" y="0"/>
                  </a:moveTo>
                  <a:cubicBezTo>
                    <a:pt x="14" y="0"/>
                    <a:pt x="1" y="14"/>
                    <a:pt x="14" y="27"/>
                  </a:cubicBezTo>
                  <a:lnTo>
                    <a:pt x="615" y="693"/>
                  </a:lnTo>
                  <a:lnTo>
                    <a:pt x="628" y="693"/>
                  </a:lnTo>
                  <a:cubicBezTo>
                    <a:pt x="641" y="680"/>
                    <a:pt x="641" y="680"/>
                    <a:pt x="628" y="667"/>
                  </a:cubicBezTo>
                  <a:lnTo>
                    <a:pt x="27" y="0"/>
                  </a:ln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10"/>
            <p:cNvSpPr/>
            <p:nvPr/>
          </p:nvSpPr>
          <p:spPr>
            <a:xfrm>
              <a:off x="12420324" y="2154473"/>
              <a:ext cx="28860" cy="31258"/>
            </a:xfrm>
            <a:custGeom>
              <a:rect b="b" l="l" r="r" t="t"/>
              <a:pathLst>
                <a:path extrusionOk="0" h="704" w="650">
                  <a:moveTo>
                    <a:pt x="629" y="0"/>
                  </a:moveTo>
                  <a:cubicBezTo>
                    <a:pt x="624" y="0"/>
                    <a:pt x="619" y="3"/>
                    <a:pt x="615" y="11"/>
                  </a:cubicBezTo>
                  <a:lnTo>
                    <a:pt x="14" y="678"/>
                  </a:lnTo>
                  <a:cubicBezTo>
                    <a:pt x="1" y="678"/>
                    <a:pt x="1" y="691"/>
                    <a:pt x="14" y="704"/>
                  </a:cubicBezTo>
                  <a:lnTo>
                    <a:pt x="27" y="704"/>
                  </a:lnTo>
                  <a:cubicBezTo>
                    <a:pt x="27" y="704"/>
                    <a:pt x="27" y="704"/>
                    <a:pt x="40" y="691"/>
                  </a:cubicBezTo>
                  <a:lnTo>
                    <a:pt x="641" y="25"/>
                  </a:lnTo>
                  <a:cubicBezTo>
                    <a:pt x="650" y="16"/>
                    <a:pt x="640" y="0"/>
                    <a:pt x="629" y="0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10"/>
            <p:cNvSpPr/>
            <p:nvPr/>
          </p:nvSpPr>
          <p:spPr>
            <a:xfrm>
              <a:off x="12496872" y="2783699"/>
              <a:ext cx="78366" cy="165124"/>
            </a:xfrm>
            <a:custGeom>
              <a:rect b="b" l="l" r="r" t="t"/>
              <a:pathLst>
                <a:path extrusionOk="0" h="3719" w="1765">
                  <a:moveTo>
                    <a:pt x="1" y="0"/>
                  </a:moveTo>
                  <a:lnTo>
                    <a:pt x="79" y="640"/>
                  </a:lnTo>
                  <a:lnTo>
                    <a:pt x="458" y="3514"/>
                  </a:lnTo>
                  <a:cubicBezTo>
                    <a:pt x="472" y="3650"/>
                    <a:pt x="573" y="3719"/>
                    <a:pt x="677" y="3719"/>
                  </a:cubicBezTo>
                  <a:cubicBezTo>
                    <a:pt x="773" y="3719"/>
                    <a:pt x="871" y="3660"/>
                    <a:pt x="902" y="3540"/>
                  </a:cubicBezTo>
                  <a:lnTo>
                    <a:pt x="1725" y="444"/>
                  </a:lnTo>
                  <a:lnTo>
                    <a:pt x="1764" y="2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10"/>
            <p:cNvSpPr/>
            <p:nvPr/>
          </p:nvSpPr>
          <p:spPr>
            <a:xfrm>
              <a:off x="12496872" y="2783149"/>
              <a:ext cx="78366" cy="28460"/>
            </a:xfrm>
            <a:custGeom>
              <a:rect b="b" l="l" r="r" t="t"/>
              <a:pathLst>
                <a:path extrusionOk="0" h="641" w="1765">
                  <a:moveTo>
                    <a:pt x="1" y="0"/>
                  </a:moveTo>
                  <a:lnTo>
                    <a:pt x="79" y="640"/>
                  </a:lnTo>
                  <a:lnTo>
                    <a:pt x="1725" y="444"/>
                  </a:lnTo>
                  <a:lnTo>
                    <a:pt x="1764" y="2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10"/>
            <p:cNvSpPr/>
            <p:nvPr/>
          </p:nvSpPr>
          <p:spPr>
            <a:xfrm>
              <a:off x="12961486" y="2855079"/>
              <a:ext cx="78943" cy="164902"/>
            </a:xfrm>
            <a:custGeom>
              <a:rect b="b" l="l" r="r" t="t"/>
              <a:pathLst>
                <a:path extrusionOk="0" h="3714" w="1778">
                  <a:moveTo>
                    <a:pt x="1" y="0"/>
                  </a:moveTo>
                  <a:lnTo>
                    <a:pt x="79" y="627"/>
                  </a:lnTo>
                  <a:lnTo>
                    <a:pt x="458" y="3514"/>
                  </a:lnTo>
                  <a:cubicBezTo>
                    <a:pt x="472" y="3645"/>
                    <a:pt x="580" y="3714"/>
                    <a:pt x="686" y="3714"/>
                  </a:cubicBezTo>
                  <a:cubicBezTo>
                    <a:pt x="782" y="3714"/>
                    <a:pt x="877" y="3658"/>
                    <a:pt x="902" y="3540"/>
                  </a:cubicBezTo>
                  <a:lnTo>
                    <a:pt x="1725" y="431"/>
                  </a:lnTo>
                  <a:lnTo>
                    <a:pt x="1777" y="24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10"/>
            <p:cNvSpPr/>
            <p:nvPr/>
          </p:nvSpPr>
          <p:spPr>
            <a:xfrm>
              <a:off x="12961486" y="2854457"/>
              <a:ext cx="78943" cy="28505"/>
            </a:xfrm>
            <a:custGeom>
              <a:rect b="b" l="l" r="r" t="t"/>
              <a:pathLst>
                <a:path extrusionOk="0" h="642" w="1778">
                  <a:moveTo>
                    <a:pt x="1" y="1"/>
                  </a:moveTo>
                  <a:lnTo>
                    <a:pt x="79" y="641"/>
                  </a:lnTo>
                  <a:lnTo>
                    <a:pt x="1725" y="445"/>
                  </a:lnTo>
                  <a:lnTo>
                    <a:pt x="1777" y="26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501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0"/>
            <p:cNvSpPr/>
            <p:nvPr/>
          </p:nvSpPr>
          <p:spPr>
            <a:xfrm>
              <a:off x="13237572" y="2783726"/>
              <a:ext cx="78943" cy="160328"/>
            </a:xfrm>
            <a:custGeom>
              <a:rect b="b" l="l" r="r" t="t"/>
              <a:pathLst>
                <a:path extrusionOk="0" h="3611" w="1778">
                  <a:moveTo>
                    <a:pt x="1" y="0"/>
                  </a:moveTo>
                  <a:lnTo>
                    <a:pt x="145" y="627"/>
                  </a:lnTo>
                  <a:lnTo>
                    <a:pt x="837" y="3436"/>
                  </a:lnTo>
                  <a:cubicBezTo>
                    <a:pt x="868" y="3555"/>
                    <a:pt x="966" y="3611"/>
                    <a:pt x="1063" y="3611"/>
                  </a:cubicBezTo>
                  <a:cubicBezTo>
                    <a:pt x="1169" y="3611"/>
                    <a:pt x="1274" y="3545"/>
                    <a:pt x="1294" y="3423"/>
                  </a:cubicBezTo>
                  <a:lnTo>
                    <a:pt x="1751" y="248"/>
                  </a:lnTo>
                  <a:lnTo>
                    <a:pt x="1778" y="6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0"/>
            <p:cNvSpPr/>
            <p:nvPr/>
          </p:nvSpPr>
          <p:spPr>
            <a:xfrm>
              <a:off x="13237572" y="2783726"/>
              <a:ext cx="78943" cy="27883"/>
            </a:xfrm>
            <a:custGeom>
              <a:rect b="b" l="l" r="r" t="t"/>
              <a:pathLst>
                <a:path extrusionOk="0" h="628" w="1778">
                  <a:moveTo>
                    <a:pt x="1" y="0"/>
                  </a:moveTo>
                  <a:lnTo>
                    <a:pt x="145" y="627"/>
                  </a:lnTo>
                  <a:lnTo>
                    <a:pt x="1751" y="248"/>
                  </a:lnTo>
                  <a:lnTo>
                    <a:pt x="1778" y="6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501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0"/>
            <p:cNvSpPr/>
            <p:nvPr/>
          </p:nvSpPr>
          <p:spPr>
            <a:xfrm>
              <a:off x="12781128" y="2765166"/>
              <a:ext cx="79476" cy="160506"/>
            </a:xfrm>
            <a:custGeom>
              <a:rect b="b" l="l" r="r" t="t"/>
              <a:pathLst>
                <a:path extrusionOk="0" h="3615" w="1790">
                  <a:moveTo>
                    <a:pt x="0" y="0"/>
                  </a:moveTo>
                  <a:lnTo>
                    <a:pt x="157" y="627"/>
                  </a:lnTo>
                  <a:lnTo>
                    <a:pt x="849" y="3436"/>
                  </a:lnTo>
                  <a:cubicBezTo>
                    <a:pt x="874" y="3555"/>
                    <a:pt x="969" y="3614"/>
                    <a:pt x="1065" y="3614"/>
                  </a:cubicBezTo>
                  <a:cubicBezTo>
                    <a:pt x="1168" y="3614"/>
                    <a:pt x="1273" y="3545"/>
                    <a:pt x="1293" y="3410"/>
                  </a:cubicBezTo>
                  <a:lnTo>
                    <a:pt x="1764" y="248"/>
                  </a:lnTo>
                  <a:lnTo>
                    <a:pt x="179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0"/>
            <p:cNvSpPr/>
            <p:nvPr/>
          </p:nvSpPr>
          <p:spPr>
            <a:xfrm>
              <a:off x="12781128" y="2765166"/>
              <a:ext cx="79476" cy="27883"/>
            </a:xfrm>
            <a:custGeom>
              <a:rect b="b" l="l" r="r" t="t"/>
              <a:pathLst>
                <a:path extrusionOk="0" h="628" w="1790">
                  <a:moveTo>
                    <a:pt x="0" y="0"/>
                  </a:moveTo>
                  <a:lnTo>
                    <a:pt x="157" y="627"/>
                  </a:lnTo>
                  <a:lnTo>
                    <a:pt x="1764" y="248"/>
                  </a:lnTo>
                  <a:lnTo>
                    <a:pt x="179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501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0"/>
            <p:cNvSpPr/>
            <p:nvPr/>
          </p:nvSpPr>
          <p:spPr>
            <a:xfrm>
              <a:off x="12386668" y="1914484"/>
              <a:ext cx="1092817" cy="973070"/>
            </a:xfrm>
            <a:custGeom>
              <a:rect b="b" l="l" r="r" t="t"/>
              <a:pathLst>
                <a:path extrusionOk="0" h="21916" w="24613">
                  <a:moveTo>
                    <a:pt x="11467" y="1"/>
                  </a:moveTo>
                  <a:cubicBezTo>
                    <a:pt x="11115" y="1"/>
                    <a:pt x="10726" y="39"/>
                    <a:pt x="10308" y="139"/>
                  </a:cubicBezTo>
                  <a:cubicBezTo>
                    <a:pt x="8440" y="596"/>
                    <a:pt x="9015" y="2399"/>
                    <a:pt x="9472" y="3614"/>
                  </a:cubicBezTo>
                  <a:cubicBezTo>
                    <a:pt x="9916" y="4842"/>
                    <a:pt x="11079" y="5416"/>
                    <a:pt x="10569" y="8134"/>
                  </a:cubicBezTo>
                  <a:cubicBezTo>
                    <a:pt x="10047" y="10838"/>
                    <a:pt x="5278" y="10381"/>
                    <a:pt x="2640" y="11086"/>
                  </a:cubicBezTo>
                  <a:cubicBezTo>
                    <a:pt x="1" y="11804"/>
                    <a:pt x="1804" y="19721"/>
                    <a:pt x="1804" y="19721"/>
                  </a:cubicBezTo>
                  <a:lnTo>
                    <a:pt x="14109" y="21916"/>
                  </a:lnTo>
                  <a:lnTo>
                    <a:pt x="21124" y="19852"/>
                  </a:lnTo>
                  <a:lnTo>
                    <a:pt x="24612" y="465"/>
                  </a:lnTo>
                  <a:cubicBezTo>
                    <a:pt x="23926" y="214"/>
                    <a:pt x="23406" y="123"/>
                    <a:pt x="23013" y="123"/>
                  </a:cubicBezTo>
                  <a:cubicBezTo>
                    <a:pt x="22000" y="123"/>
                    <a:pt x="21830" y="727"/>
                    <a:pt x="21830" y="727"/>
                  </a:cubicBezTo>
                  <a:lnTo>
                    <a:pt x="13469" y="465"/>
                  </a:lnTo>
                  <a:cubicBezTo>
                    <a:pt x="13469" y="465"/>
                    <a:pt x="12690" y="1"/>
                    <a:pt x="114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0"/>
            <p:cNvSpPr/>
            <p:nvPr/>
          </p:nvSpPr>
          <p:spPr>
            <a:xfrm>
              <a:off x="13021250" y="1917859"/>
              <a:ext cx="382861" cy="961571"/>
            </a:xfrm>
            <a:custGeom>
              <a:rect b="b" l="l" r="r" t="t"/>
              <a:pathLst>
                <a:path extrusionOk="0" h="21657" w="8623">
                  <a:moveTo>
                    <a:pt x="8572" y="1"/>
                  </a:moveTo>
                  <a:cubicBezTo>
                    <a:pt x="8560" y="1"/>
                    <a:pt x="8550" y="4"/>
                    <a:pt x="8544" y="11"/>
                  </a:cubicBezTo>
                  <a:cubicBezTo>
                    <a:pt x="7224" y="1343"/>
                    <a:pt x="7878" y="4465"/>
                    <a:pt x="8230" y="6150"/>
                  </a:cubicBezTo>
                  <a:cubicBezTo>
                    <a:pt x="8322" y="6568"/>
                    <a:pt x="8387" y="6895"/>
                    <a:pt x="8400" y="7091"/>
                  </a:cubicBezTo>
                  <a:cubicBezTo>
                    <a:pt x="8505" y="8254"/>
                    <a:pt x="8465" y="9547"/>
                    <a:pt x="7512" y="11010"/>
                  </a:cubicBezTo>
                  <a:cubicBezTo>
                    <a:pt x="6819" y="12068"/>
                    <a:pt x="5030" y="12238"/>
                    <a:pt x="3436" y="12382"/>
                  </a:cubicBezTo>
                  <a:cubicBezTo>
                    <a:pt x="2704" y="12447"/>
                    <a:pt x="2012" y="12512"/>
                    <a:pt x="1516" y="12669"/>
                  </a:cubicBezTo>
                  <a:cubicBezTo>
                    <a:pt x="0" y="13152"/>
                    <a:pt x="680" y="21265"/>
                    <a:pt x="719" y="21604"/>
                  </a:cubicBezTo>
                  <a:cubicBezTo>
                    <a:pt x="719" y="21631"/>
                    <a:pt x="732" y="21644"/>
                    <a:pt x="758" y="21644"/>
                  </a:cubicBezTo>
                  <a:lnTo>
                    <a:pt x="758" y="21657"/>
                  </a:lnTo>
                  <a:cubicBezTo>
                    <a:pt x="784" y="21644"/>
                    <a:pt x="810" y="21631"/>
                    <a:pt x="810" y="21604"/>
                  </a:cubicBezTo>
                  <a:cubicBezTo>
                    <a:pt x="797" y="21513"/>
                    <a:pt x="92" y="13218"/>
                    <a:pt x="1542" y="12760"/>
                  </a:cubicBezTo>
                  <a:cubicBezTo>
                    <a:pt x="2025" y="12604"/>
                    <a:pt x="2717" y="12538"/>
                    <a:pt x="3449" y="12473"/>
                  </a:cubicBezTo>
                  <a:cubicBezTo>
                    <a:pt x="5056" y="12329"/>
                    <a:pt x="6872" y="12160"/>
                    <a:pt x="7577" y="11062"/>
                  </a:cubicBezTo>
                  <a:cubicBezTo>
                    <a:pt x="8557" y="9560"/>
                    <a:pt x="8596" y="8267"/>
                    <a:pt x="8492" y="7091"/>
                  </a:cubicBezTo>
                  <a:cubicBezTo>
                    <a:pt x="8478" y="6882"/>
                    <a:pt x="8400" y="6555"/>
                    <a:pt x="8322" y="6137"/>
                  </a:cubicBezTo>
                  <a:cubicBezTo>
                    <a:pt x="7969" y="4465"/>
                    <a:pt x="7316" y="1369"/>
                    <a:pt x="8609" y="76"/>
                  </a:cubicBezTo>
                  <a:cubicBezTo>
                    <a:pt x="8622" y="63"/>
                    <a:pt x="8622" y="24"/>
                    <a:pt x="8609" y="11"/>
                  </a:cubicBezTo>
                  <a:cubicBezTo>
                    <a:pt x="8596" y="4"/>
                    <a:pt x="8583" y="1"/>
                    <a:pt x="85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0"/>
            <p:cNvSpPr/>
            <p:nvPr/>
          </p:nvSpPr>
          <p:spPr>
            <a:xfrm>
              <a:off x="12987017" y="1944322"/>
              <a:ext cx="396181" cy="944965"/>
            </a:xfrm>
            <a:custGeom>
              <a:rect b="b" l="l" r="r" t="t"/>
              <a:pathLst>
                <a:path extrusionOk="0" h="21283" w="8923">
                  <a:moveTo>
                    <a:pt x="8316" y="0"/>
                  </a:moveTo>
                  <a:cubicBezTo>
                    <a:pt x="8302" y="0"/>
                    <a:pt x="8290" y="8"/>
                    <a:pt x="8283" y="15"/>
                  </a:cubicBezTo>
                  <a:cubicBezTo>
                    <a:pt x="7486" y="1048"/>
                    <a:pt x="7995" y="4026"/>
                    <a:pt x="8231" y="4993"/>
                  </a:cubicBezTo>
                  <a:cubicBezTo>
                    <a:pt x="8518" y="6129"/>
                    <a:pt x="8831" y="9500"/>
                    <a:pt x="7394" y="10401"/>
                  </a:cubicBezTo>
                  <a:cubicBezTo>
                    <a:pt x="6519" y="10950"/>
                    <a:pt x="5082" y="11054"/>
                    <a:pt x="3815" y="11132"/>
                  </a:cubicBezTo>
                  <a:cubicBezTo>
                    <a:pt x="2901" y="11198"/>
                    <a:pt x="2025" y="11263"/>
                    <a:pt x="1424" y="11472"/>
                  </a:cubicBezTo>
                  <a:cubicBezTo>
                    <a:pt x="1" y="11995"/>
                    <a:pt x="523" y="20865"/>
                    <a:pt x="536" y="21244"/>
                  </a:cubicBezTo>
                  <a:cubicBezTo>
                    <a:pt x="548" y="21267"/>
                    <a:pt x="560" y="21280"/>
                    <a:pt x="581" y="21282"/>
                  </a:cubicBezTo>
                  <a:lnTo>
                    <a:pt x="581" y="21282"/>
                  </a:lnTo>
                  <a:cubicBezTo>
                    <a:pt x="605" y="21279"/>
                    <a:pt x="628" y="21255"/>
                    <a:pt x="628" y="21231"/>
                  </a:cubicBezTo>
                  <a:cubicBezTo>
                    <a:pt x="615" y="21139"/>
                    <a:pt x="79" y="12047"/>
                    <a:pt x="1451" y="11551"/>
                  </a:cubicBezTo>
                  <a:cubicBezTo>
                    <a:pt x="2038" y="11341"/>
                    <a:pt x="2901" y="11289"/>
                    <a:pt x="3815" y="11224"/>
                  </a:cubicBezTo>
                  <a:cubicBezTo>
                    <a:pt x="5095" y="11132"/>
                    <a:pt x="6545" y="11041"/>
                    <a:pt x="7434" y="10479"/>
                  </a:cubicBezTo>
                  <a:cubicBezTo>
                    <a:pt x="8923" y="9539"/>
                    <a:pt x="8596" y="6116"/>
                    <a:pt x="8309" y="4967"/>
                  </a:cubicBezTo>
                  <a:cubicBezTo>
                    <a:pt x="8021" y="3778"/>
                    <a:pt x="7617" y="995"/>
                    <a:pt x="8348" y="68"/>
                  </a:cubicBezTo>
                  <a:cubicBezTo>
                    <a:pt x="8361" y="55"/>
                    <a:pt x="8361" y="29"/>
                    <a:pt x="8348" y="15"/>
                  </a:cubicBezTo>
                  <a:cubicBezTo>
                    <a:pt x="8337" y="4"/>
                    <a:pt x="8326" y="0"/>
                    <a:pt x="8316" y="0"/>
                  </a:cubicBezTo>
                  <a:close/>
                  <a:moveTo>
                    <a:pt x="581" y="21282"/>
                  </a:moveTo>
                  <a:lnTo>
                    <a:pt x="581" y="21282"/>
                  </a:lnTo>
                  <a:cubicBezTo>
                    <a:pt x="579" y="21283"/>
                    <a:pt x="577" y="21283"/>
                    <a:pt x="575" y="21283"/>
                  </a:cubicBezTo>
                  <a:lnTo>
                    <a:pt x="588" y="21283"/>
                  </a:lnTo>
                  <a:cubicBezTo>
                    <a:pt x="586" y="21283"/>
                    <a:pt x="583" y="21283"/>
                    <a:pt x="581" y="2128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0"/>
            <p:cNvSpPr/>
            <p:nvPr/>
          </p:nvSpPr>
          <p:spPr>
            <a:xfrm>
              <a:off x="12844889" y="1932822"/>
              <a:ext cx="141592" cy="631679"/>
            </a:xfrm>
            <a:custGeom>
              <a:rect b="b" l="l" r="r" t="t"/>
              <a:pathLst>
                <a:path extrusionOk="0" h="14227" w="3189">
                  <a:moveTo>
                    <a:pt x="3149" y="0"/>
                  </a:moveTo>
                  <a:cubicBezTo>
                    <a:pt x="3123" y="0"/>
                    <a:pt x="3097" y="13"/>
                    <a:pt x="3097" y="39"/>
                  </a:cubicBezTo>
                  <a:cubicBezTo>
                    <a:pt x="3097" y="65"/>
                    <a:pt x="2784" y="1855"/>
                    <a:pt x="1856" y="6571"/>
                  </a:cubicBezTo>
                  <a:cubicBezTo>
                    <a:pt x="915" y="11274"/>
                    <a:pt x="14" y="14135"/>
                    <a:pt x="14" y="14161"/>
                  </a:cubicBezTo>
                  <a:cubicBezTo>
                    <a:pt x="1" y="14187"/>
                    <a:pt x="14" y="14213"/>
                    <a:pt x="40" y="14226"/>
                  </a:cubicBezTo>
                  <a:lnTo>
                    <a:pt x="53" y="14226"/>
                  </a:lnTo>
                  <a:cubicBezTo>
                    <a:pt x="66" y="14226"/>
                    <a:pt x="79" y="14213"/>
                    <a:pt x="92" y="14200"/>
                  </a:cubicBezTo>
                  <a:cubicBezTo>
                    <a:pt x="105" y="14161"/>
                    <a:pt x="1007" y="11300"/>
                    <a:pt x="1947" y="6584"/>
                  </a:cubicBezTo>
                  <a:cubicBezTo>
                    <a:pt x="2875" y="1868"/>
                    <a:pt x="3188" y="65"/>
                    <a:pt x="3188" y="52"/>
                  </a:cubicBezTo>
                  <a:cubicBezTo>
                    <a:pt x="3188" y="26"/>
                    <a:pt x="3175" y="13"/>
                    <a:pt x="31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0"/>
            <p:cNvSpPr/>
            <p:nvPr/>
          </p:nvSpPr>
          <p:spPr>
            <a:xfrm>
              <a:off x="12482975" y="2562120"/>
              <a:ext cx="530180" cy="233233"/>
            </a:xfrm>
            <a:custGeom>
              <a:rect b="b" l="l" r="r" t="t"/>
              <a:pathLst>
                <a:path extrusionOk="0" h="5253" w="11941">
                  <a:moveTo>
                    <a:pt x="8152" y="1"/>
                  </a:moveTo>
                  <a:cubicBezTo>
                    <a:pt x="7878" y="14"/>
                    <a:pt x="1346" y="354"/>
                    <a:pt x="745" y="1007"/>
                  </a:cubicBezTo>
                  <a:cubicBezTo>
                    <a:pt x="131" y="1660"/>
                    <a:pt x="0" y="5057"/>
                    <a:pt x="0" y="5200"/>
                  </a:cubicBezTo>
                  <a:cubicBezTo>
                    <a:pt x="0" y="5226"/>
                    <a:pt x="13" y="5239"/>
                    <a:pt x="40" y="5252"/>
                  </a:cubicBezTo>
                  <a:cubicBezTo>
                    <a:pt x="66" y="5252"/>
                    <a:pt x="79" y="5239"/>
                    <a:pt x="92" y="5213"/>
                  </a:cubicBezTo>
                  <a:cubicBezTo>
                    <a:pt x="92" y="5174"/>
                    <a:pt x="222" y="1699"/>
                    <a:pt x="810" y="1072"/>
                  </a:cubicBezTo>
                  <a:cubicBezTo>
                    <a:pt x="1385" y="445"/>
                    <a:pt x="8087" y="92"/>
                    <a:pt x="8152" y="92"/>
                  </a:cubicBezTo>
                  <a:lnTo>
                    <a:pt x="11888" y="563"/>
                  </a:lnTo>
                  <a:cubicBezTo>
                    <a:pt x="11893" y="565"/>
                    <a:pt x="11898" y="566"/>
                    <a:pt x="11902" y="566"/>
                  </a:cubicBezTo>
                  <a:cubicBezTo>
                    <a:pt x="11923" y="566"/>
                    <a:pt x="11940" y="545"/>
                    <a:pt x="11940" y="524"/>
                  </a:cubicBezTo>
                  <a:cubicBezTo>
                    <a:pt x="11940" y="497"/>
                    <a:pt x="11927" y="484"/>
                    <a:pt x="11901" y="471"/>
                  </a:cubicBezTo>
                  <a:lnTo>
                    <a:pt x="81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0"/>
            <p:cNvSpPr/>
            <p:nvPr/>
          </p:nvSpPr>
          <p:spPr>
            <a:xfrm>
              <a:off x="12487148" y="2733242"/>
              <a:ext cx="524275" cy="75436"/>
            </a:xfrm>
            <a:custGeom>
              <a:rect b="b" l="l" r="r" t="t"/>
              <a:pathLst>
                <a:path extrusionOk="0" h="1699" w="11808">
                  <a:moveTo>
                    <a:pt x="50" y="1"/>
                  </a:moveTo>
                  <a:cubicBezTo>
                    <a:pt x="24" y="1"/>
                    <a:pt x="11" y="14"/>
                    <a:pt x="11" y="40"/>
                  </a:cubicBezTo>
                  <a:cubicBezTo>
                    <a:pt x="0" y="61"/>
                    <a:pt x="16" y="83"/>
                    <a:pt x="43" y="83"/>
                  </a:cubicBezTo>
                  <a:cubicBezTo>
                    <a:pt x="49" y="83"/>
                    <a:pt x="56" y="81"/>
                    <a:pt x="63" y="79"/>
                  </a:cubicBezTo>
                  <a:lnTo>
                    <a:pt x="11763" y="1698"/>
                  </a:lnTo>
                  <a:lnTo>
                    <a:pt x="11763" y="1698"/>
                  </a:lnTo>
                  <a:cubicBezTo>
                    <a:pt x="11807" y="1691"/>
                    <a:pt x="11804" y="1620"/>
                    <a:pt x="11755" y="1607"/>
                  </a:cubicBezTo>
                  <a:lnTo>
                    <a:pt x="50" y="1"/>
                  </a:lnTo>
                  <a:close/>
                  <a:moveTo>
                    <a:pt x="11763" y="1698"/>
                  </a:moveTo>
                  <a:cubicBezTo>
                    <a:pt x="11761" y="1699"/>
                    <a:pt x="11758" y="1699"/>
                    <a:pt x="11755" y="1699"/>
                  </a:cubicBezTo>
                  <a:lnTo>
                    <a:pt x="11768" y="1699"/>
                  </a:lnTo>
                  <a:lnTo>
                    <a:pt x="11763" y="169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0"/>
            <p:cNvSpPr/>
            <p:nvPr/>
          </p:nvSpPr>
          <p:spPr>
            <a:xfrm>
              <a:off x="12446432" y="2392685"/>
              <a:ext cx="112998" cy="404395"/>
            </a:xfrm>
            <a:custGeom>
              <a:rect b="b" l="l" r="r" t="t"/>
              <a:pathLst>
                <a:path extrusionOk="0" h="9108" w="2545">
                  <a:moveTo>
                    <a:pt x="2494" y="1"/>
                  </a:moveTo>
                  <a:cubicBezTo>
                    <a:pt x="2490" y="1"/>
                    <a:pt x="2486" y="1"/>
                    <a:pt x="2482" y="2"/>
                  </a:cubicBezTo>
                  <a:cubicBezTo>
                    <a:pt x="1111" y="316"/>
                    <a:pt x="771" y="1165"/>
                    <a:pt x="392" y="2916"/>
                  </a:cubicBezTo>
                  <a:cubicBezTo>
                    <a:pt x="0" y="4653"/>
                    <a:pt x="654" y="9029"/>
                    <a:pt x="654" y="9068"/>
                  </a:cubicBezTo>
                  <a:cubicBezTo>
                    <a:pt x="654" y="9095"/>
                    <a:pt x="667" y="9108"/>
                    <a:pt x="693" y="9108"/>
                  </a:cubicBezTo>
                  <a:cubicBezTo>
                    <a:pt x="719" y="9095"/>
                    <a:pt x="732" y="9082"/>
                    <a:pt x="732" y="9055"/>
                  </a:cubicBezTo>
                  <a:cubicBezTo>
                    <a:pt x="732" y="9016"/>
                    <a:pt x="92" y="4666"/>
                    <a:pt x="484" y="2929"/>
                  </a:cubicBezTo>
                  <a:cubicBezTo>
                    <a:pt x="850" y="1230"/>
                    <a:pt x="1176" y="381"/>
                    <a:pt x="2509" y="81"/>
                  </a:cubicBezTo>
                  <a:cubicBezTo>
                    <a:pt x="2545" y="69"/>
                    <a:pt x="2536" y="1"/>
                    <a:pt x="24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10"/>
            <p:cNvSpPr/>
            <p:nvPr/>
          </p:nvSpPr>
          <p:spPr>
            <a:xfrm>
              <a:off x="13018053" y="2193191"/>
              <a:ext cx="37474" cy="31524"/>
            </a:xfrm>
            <a:custGeom>
              <a:rect b="b" l="l" r="r" t="t"/>
              <a:pathLst>
                <a:path extrusionOk="0" h="710" w="844">
                  <a:moveTo>
                    <a:pt x="473" y="0"/>
                  </a:moveTo>
                  <a:cubicBezTo>
                    <a:pt x="177" y="0"/>
                    <a:pt x="1" y="362"/>
                    <a:pt x="203" y="589"/>
                  </a:cubicBezTo>
                  <a:cubicBezTo>
                    <a:pt x="277" y="672"/>
                    <a:pt x="373" y="710"/>
                    <a:pt x="468" y="710"/>
                  </a:cubicBezTo>
                  <a:cubicBezTo>
                    <a:pt x="643" y="710"/>
                    <a:pt x="813" y="583"/>
                    <a:pt x="830" y="380"/>
                  </a:cubicBezTo>
                  <a:cubicBezTo>
                    <a:pt x="843" y="185"/>
                    <a:pt x="699" y="15"/>
                    <a:pt x="503" y="2"/>
                  </a:cubicBezTo>
                  <a:cubicBezTo>
                    <a:pt x="493" y="1"/>
                    <a:pt x="483" y="0"/>
                    <a:pt x="4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10"/>
            <p:cNvSpPr/>
            <p:nvPr/>
          </p:nvSpPr>
          <p:spPr>
            <a:xfrm>
              <a:off x="13128257" y="2201316"/>
              <a:ext cx="36896" cy="31524"/>
            </a:xfrm>
            <a:custGeom>
              <a:rect b="b" l="l" r="r" t="t"/>
              <a:pathLst>
                <a:path extrusionOk="0" h="710" w="831">
                  <a:moveTo>
                    <a:pt x="460" y="0"/>
                  </a:moveTo>
                  <a:cubicBezTo>
                    <a:pt x="165" y="0"/>
                    <a:pt x="0" y="362"/>
                    <a:pt x="190" y="589"/>
                  </a:cubicBezTo>
                  <a:cubicBezTo>
                    <a:pt x="264" y="672"/>
                    <a:pt x="360" y="710"/>
                    <a:pt x="455" y="710"/>
                  </a:cubicBezTo>
                  <a:cubicBezTo>
                    <a:pt x="630" y="710"/>
                    <a:pt x="800" y="583"/>
                    <a:pt x="817" y="380"/>
                  </a:cubicBezTo>
                  <a:cubicBezTo>
                    <a:pt x="830" y="184"/>
                    <a:pt x="686" y="15"/>
                    <a:pt x="490" y="2"/>
                  </a:cubicBezTo>
                  <a:cubicBezTo>
                    <a:pt x="480" y="1"/>
                    <a:pt x="470" y="0"/>
                    <a:pt x="4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10"/>
            <p:cNvSpPr/>
            <p:nvPr/>
          </p:nvSpPr>
          <p:spPr>
            <a:xfrm>
              <a:off x="13226872" y="2208864"/>
              <a:ext cx="36852" cy="31391"/>
            </a:xfrm>
            <a:custGeom>
              <a:rect b="b" l="l" r="r" t="t"/>
              <a:pathLst>
                <a:path extrusionOk="0" h="707" w="830">
                  <a:moveTo>
                    <a:pt x="459" y="0"/>
                  </a:moveTo>
                  <a:cubicBezTo>
                    <a:pt x="165" y="0"/>
                    <a:pt x="0" y="349"/>
                    <a:pt x="190" y="576"/>
                  </a:cubicBezTo>
                  <a:cubicBezTo>
                    <a:pt x="265" y="666"/>
                    <a:pt x="365" y="706"/>
                    <a:pt x="462" y="706"/>
                  </a:cubicBezTo>
                  <a:cubicBezTo>
                    <a:pt x="634" y="706"/>
                    <a:pt x="800" y="580"/>
                    <a:pt x="817" y="380"/>
                  </a:cubicBezTo>
                  <a:cubicBezTo>
                    <a:pt x="830" y="184"/>
                    <a:pt x="686" y="14"/>
                    <a:pt x="490" y="1"/>
                  </a:cubicBezTo>
                  <a:cubicBezTo>
                    <a:pt x="479" y="0"/>
                    <a:pt x="469" y="0"/>
                    <a:pt x="4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10"/>
            <p:cNvSpPr/>
            <p:nvPr/>
          </p:nvSpPr>
          <p:spPr>
            <a:xfrm>
              <a:off x="12344931" y="2332877"/>
              <a:ext cx="217560" cy="219691"/>
            </a:xfrm>
            <a:custGeom>
              <a:rect b="b" l="l" r="r" t="t"/>
              <a:pathLst>
                <a:path extrusionOk="0" h="4948" w="4900">
                  <a:moveTo>
                    <a:pt x="3771" y="1"/>
                  </a:moveTo>
                  <a:cubicBezTo>
                    <a:pt x="3297" y="1"/>
                    <a:pt x="2878" y="363"/>
                    <a:pt x="2835" y="866"/>
                  </a:cubicBezTo>
                  <a:cubicBezTo>
                    <a:pt x="2313" y="931"/>
                    <a:pt x="1881" y="1336"/>
                    <a:pt x="1816" y="1872"/>
                  </a:cubicBezTo>
                  <a:cubicBezTo>
                    <a:pt x="418" y="2068"/>
                    <a:pt x="0" y="3858"/>
                    <a:pt x="1150" y="4668"/>
                  </a:cubicBezTo>
                  <a:cubicBezTo>
                    <a:pt x="1430" y="4861"/>
                    <a:pt x="1732" y="4948"/>
                    <a:pt x="2026" y="4948"/>
                  </a:cubicBezTo>
                  <a:cubicBezTo>
                    <a:pt x="2940" y="4948"/>
                    <a:pt x="3768" y="4112"/>
                    <a:pt x="3540" y="3074"/>
                  </a:cubicBezTo>
                  <a:lnTo>
                    <a:pt x="3540" y="3061"/>
                  </a:lnTo>
                  <a:cubicBezTo>
                    <a:pt x="3697" y="2982"/>
                    <a:pt x="3841" y="2852"/>
                    <a:pt x="3945" y="2708"/>
                  </a:cubicBezTo>
                  <a:cubicBezTo>
                    <a:pt x="4128" y="2447"/>
                    <a:pt x="4194" y="2120"/>
                    <a:pt x="4128" y="1807"/>
                  </a:cubicBezTo>
                  <a:cubicBezTo>
                    <a:pt x="4298" y="1741"/>
                    <a:pt x="4442" y="1624"/>
                    <a:pt x="4546" y="1480"/>
                  </a:cubicBezTo>
                  <a:cubicBezTo>
                    <a:pt x="4899" y="971"/>
                    <a:pt x="4677" y="252"/>
                    <a:pt x="4089" y="56"/>
                  </a:cubicBezTo>
                  <a:cubicBezTo>
                    <a:pt x="3983" y="18"/>
                    <a:pt x="3875" y="1"/>
                    <a:pt x="37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0"/>
            <p:cNvSpPr/>
            <p:nvPr/>
          </p:nvSpPr>
          <p:spPr>
            <a:xfrm>
              <a:off x="12067424" y="2319512"/>
              <a:ext cx="224176" cy="221290"/>
            </a:xfrm>
            <a:custGeom>
              <a:rect b="b" l="l" r="r" t="t"/>
              <a:pathLst>
                <a:path extrusionOk="0" h="4984" w="5049">
                  <a:moveTo>
                    <a:pt x="1312" y="1"/>
                  </a:moveTo>
                  <a:cubicBezTo>
                    <a:pt x="640" y="1"/>
                    <a:pt x="1" y="767"/>
                    <a:pt x="515" y="1507"/>
                  </a:cubicBezTo>
                  <a:cubicBezTo>
                    <a:pt x="620" y="1650"/>
                    <a:pt x="751" y="1755"/>
                    <a:pt x="907" y="1820"/>
                  </a:cubicBezTo>
                  <a:cubicBezTo>
                    <a:pt x="790" y="2343"/>
                    <a:pt x="1025" y="2878"/>
                    <a:pt x="1495" y="3127"/>
                  </a:cubicBezTo>
                  <a:cubicBezTo>
                    <a:pt x="1289" y="4159"/>
                    <a:pt x="2111" y="4984"/>
                    <a:pt x="3014" y="4984"/>
                  </a:cubicBezTo>
                  <a:cubicBezTo>
                    <a:pt x="3312" y="4984"/>
                    <a:pt x="3618" y="4895"/>
                    <a:pt x="3899" y="4694"/>
                  </a:cubicBezTo>
                  <a:cubicBezTo>
                    <a:pt x="5048" y="3884"/>
                    <a:pt x="4604" y="2095"/>
                    <a:pt x="3220" y="1912"/>
                  </a:cubicBezTo>
                  <a:lnTo>
                    <a:pt x="3207" y="1899"/>
                  </a:lnTo>
                  <a:cubicBezTo>
                    <a:pt x="3128" y="1389"/>
                    <a:pt x="2723" y="997"/>
                    <a:pt x="2227" y="919"/>
                  </a:cubicBezTo>
                  <a:cubicBezTo>
                    <a:pt x="2214" y="736"/>
                    <a:pt x="2161" y="566"/>
                    <a:pt x="2057" y="409"/>
                  </a:cubicBezTo>
                  <a:cubicBezTo>
                    <a:pt x="1850" y="121"/>
                    <a:pt x="1578" y="1"/>
                    <a:pt x="13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0"/>
            <p:cNvSpPr/>
            <p:nvPr/>
          </p:nvSpPr>
          <p:spPr>
            <a:xfrm>
              <a:off x="12115821" y="2358896"/>
              <a:ext cx="189100" cy="354667"/>
            </a:xfrm>
            <a:custGeom>
              <a:rect b="b" l="l" r="r" t="t"/>
              <a:pathLst>
                <a:path extrusionOk="0" h="7988" w="4259">
                  <a:moveTo>
                    <a:pt x="27" y="0"/>
                  </a:moveTo>
                  <a:cubicBezTo>
                    <a:pt x="22" y="0"/>
                    <a:pt x="17" y="2"/>
                    <a:pt x="13" y="6"/>
                  </a:cubicBezTo>
                  <a:cubicBezTo>
                    <a:pt x="0" y="19"/>
                    <a:pt x="0" y="45"/>
                    <a:pt x="13" y="58"/>
                  </a:cubicBezTo>
                  <a:lnTo>
                    <a:pt x="889" y="1260"/>
                  </a:lnTo>
                  <a:cubicBezTo>
                    <a:pt x="1476" y="2044"/>
                    <a:pt x="2025" y="2867"/>
                    <a:pt x="2521" y="3716"/>
                  </a:cubicBezTo>
                  <a:cubicBezTo>
                    <a:pt x="3240" y="4970"/>
                    <a:pt x="3710" y="6328"/>
                    <a:pt x="4194" y="7961"/>
                  </a:cubicBezTo>
                  <a:cubicBezTo>
                    <a:pt x="4207" y="7974"/>
                    <a:pt x="4220" y="7988"/>
                    <a:pt x="4233" y="7988"/>
                  </a:cubicBezTo>
                  <a:cubicBezTo>
                    <a:pt x="4246" y="7974"/>
                    <a:pt x="4259" y="7961"/>
                    <a:pt x="4259" y="7948"/>
                  </a:cubicBezTo>
                  <a:cubicBezTo>
                    <a:pt x="3763" y="6302"/>
                    <a:pt x="3292" y="4944"/>
                    <a:pt x="2587" y="3677"/>
                  </a:cubicBezTo>
                  <a:cubicBezTo>
                    <a:pt x="2077" y="2827"/>
                    <a:pt x="1529" y="2004"/>
                    <a:pt x="928" y="1221"/>
                  </a:cubicBezTo>
                  <a:lnTo>
                    <a:pt x="52" y="19"/>
                  </a:lnTo>
                  <a:cubicBezTo>
                    <a:pt x="52" y="10"/>
                    <a:pt x="39" y="0"/>
                    <a:pt x="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0"/>
            <p:cNvSpPr/>
            <p:nvPr/>
          </p:nvSpPr>
          <p:spPr>
            <a:xfrm>
              <a:off x="12252710" y="2239812"/>
              <a:ext cx="174048" cy="238428"/>
            </a:xfrm>
            <a:custGeom>
              <a:rect b="b" l="l" r="r" t="t"/>
              <a:pathLst>
                <a:path extrusionOk="0" h="5370" w="3920">
                  <a:moveTo>
                    <a:pt x="2830" y="0"/>
                  </a:moveTo>
                  <a:cubicBezTo>
                    <a:pt x="2437" y="0"/>
                    <a:pt x="2060" y="247"/>
                    <a:pt x="1934" y="663"/>
                  </a:cubicBezTo>
                  <a:cubicBezTo>
                    <a:pt x="1881" y="833"/>
                    <a:pt x="1881" y="1003"/>
                    <a:pt x="1921" y="1172"/>
                  </a:cubicBezTo>
                  <a:cubicBezTo>
                    <a:pt x="1437" y="1395"/>
                    <a:pt x="1163" y="1917"/>
                    <a:pt x="1254" y="2440"/>
                  </a:cubicBezTo>
                  <a:cubicBezTo>
                    <a:pt x="0" y="3054"/>
                    <a:pt x="157" y="4896"/>
                    <a:pt x="1489" y="5300"/>
                  </a:cubicBezTo>
                  <a:cubicBezTo>
                    <a:pt x="1647" y="5348"/>
                    <a:pt x="1801" y="5370"/>
                    <a:pt x="1950" y="5370"/>
                  </a:cubicBezTo>
                  <a:cubicBezTo>
                    <a:pt x="3078" y="5370"/>
                    <a:pt x="3902" y="4113"/>
                    <a:pt x="3279" y="3040"/>
                  </a:cubicBezTo>
                  <a:cubicBezTo>
                    <a:pt x="3632" y="2662"/>
                    <a:pt x="3697" y="2100"/>
                    <a:pt x="3449" y="1656"/>
                  </a:cubicBezTo>
                  <a:cubicBezTo>
                    <a:pt x="3919" y="1251"/>
                    <a:pt x="3880" y="493"/>
                    <a:pt x="3344" y="153"/>
                  </a:cubicBezTo>
                  <a:cubicBezTo>
                    <a:pt x="3184" y="49"/>
                    <a:pt x="3005" y="0"/>
                    <a:pt x="28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0"/>
            <p:cNvSpPr/>
            <p:nvPr/>
          </p:nvSpPr>
          <p:spPr>
            <a:xfrm>
              <a:off x="12314161" y="2275244"/>
              <a:ext cx="67222" cy="394805"/>
            </a:xfrm>
            <a:custGeom>
              <a:rect b="b" l="l" r="r" t="t"/>
              <a:pathLst>
                <a:path extrusionOk="0" h="8892" w="1514">
                  <a:moveTo>
                    <a:pt x="1470" y="0"/>
                  </a:moveTo>
                  <a:cubicBezTo>
                    <a:pt x="1463" y="0"/>
                    <a:pt x="1457" y="3"/>
                    <a:pt x="1451" y="9"/>
                  </a:cubicBezTo>
                  <a:cubicBezTo>
                    <a:pt x="484" y="1119"/>
                    <a:pt x="288" y="2687"/>
                    <a:pt x="184" y="4071"/>
                  </a:cubicBezTo>
                  <a:cubicBezTo>
                    <a:pt x="27" y="5652"/>
                    <a:pt x="1" y="7259"/>
                    <a:pt x="92" y="8853"/>
                  </a:cubicBezTo>
                  <a:cubicBezTo>
                    <a:pt x="92" y="8866"/>
                    <a:pt x="105" y="8892"/>
                    <a:pt x="119" y="8892"/>
                  </a:cubicBezTo>
                  <a:cubicBezTo>
                    <a:pt x="145" y="8879"/>
                    <a:pt x="158" y="8866"/>
                    <a:pt x="158" y="8853"/>
                  </a:cubicBezTo>
                  <a:cubicBezTo>
                    <a:pt x="66" y="7259"/>
                    <a:pt x="105" y="5665"/>
                    <a:pt x="249" y="4071"/>
                  </a:cubicBezTo>
                  <a:cubicBezTo>
                    <a:pt x="354" y="2700"/>
                    <a:pt x="550" y="1145"/>
                    <a:pt x="1503" y="61"/>
                  </a:cubicBezTo>
                  <a:cubicBezTo>
                    <a:pt x="1513" y="31"/>
                    <a:pt x="1492" y="0"/>
                    <a:pt x="147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0"/>
            <p:cNvSpPr/>
            <p:nvPr/>
          </p:nvSpPr>
          <p:spPr>
            <a:xfrm>
              <a:off x="12350126" y="2402764"/>
              <a:ext cx="143323" cy="267288"/>
            </a:xfrm>
            <a:custGeom>
              <a:rect b="b" l="l" r="r" t="t"/>
              <a:pathLst>
                <a:path extrusionOk="0" h="6020" w="3228">
                  <a:moveTo>
                    <a:pt x="3188" y="1"/>
                  </a:moveTo>
                  <a:cubicBezTo>
                    <a:pt x="3179" y="1"/>
                    <a:pt x="3169" y="4"/>
                    <a:pt x="3162" y="11"/>
                  </a:cubicBezTo>
                  <a:cubicBezTo>
                    <a:pt x="1150" y="1696"/>
                    <a:pt x="327" y="4178"/>
                    <a:pt x="1" y="5981"/>
                  </a:cubicBezTo>
                  <a:cubicBezTo>
                    <a:pt x="1" y="5994"/>
                    <a:pt x="14" y="6007"/>
                    <a:pt x="27" y="6020"/>
                  </a:cubicBezTo>
                  <a:cubicBezTo>
                    <a:pt x="53" y="6020"/>
                    <a:pt x="66" y="6007"/>
                    <a:pt x="79" y="5981"/>
                  </a:cubicBezTo>
                  <a:cubicBezTo>
                    <a:pt x="406" y="4204"/>
                    <a:pt x="1216" y="1735"/>
                    <a:pt x="3214" y="63"/>
                  </a:cubicBezTo>
                  <a:cubicBezTo>
                    <a:pt x="3228" y="50"/>
                    <a:pt x="3228" y="24"/>
                    <a:pt x="3214" y="11"/>
                  </a:cubicBezTo>
                  <a:cubicBezTo>
                    <a:pt x="3208" y="4"/>
                    <a:pt x="3198" y="1"/>
                    <a:pt x="31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0"/>
            <p:cNvSpPr/>
            <p:nvPr/>
          </p:nvSpPr>
          <p:spPr>
            <a:xfrm>
              <a:off x="12215013" y="2638135"/>
              <a:ext cx="216938" cy="379354"/>
            </a:xfrm>
            <a:custGeom>
              <a:rect b="b" l="l" r="r" t="t"/>
              <a:pathLst>
                <a:path extrusionOk="0" h="8544" w="4886">
                  <a:moveTo>
                    <a:pt x="366" y="0"/>
                  </a:moveTo>
                  <a:lnTo>
                    <a:pt x="640" y="588"/>
                  </a:lnTo>
                  <a:lnTo>
                    <a:pt x="666" y="653"/>
                  </a:lnTo>
                  <a:lnTo>
                    <a:pt x="1084" y="1581"/>
                  </a:lnTo>
                  <a:lnTo>
                    <a:pt x="1110" y="1646"/>
                  </a:lnTo>
                  <a:lnTo>
                    <a:pt x="1150" y="1725"/>
                  </a:lnTo>
                  <a:lnTo>
                    <a:pt x="1346" y="2156"/>
                  </a:lnTo>
                  <a:lnTo>
                    <a:pt x="1385" y="2234"/>
                  </a:lnTo>
                  <a:lnTo>
                    <a:pt x="1646" y="2809"/>
                  </a:lnTo>
                  <a:lnTo>
                    <a:pt x="1045" y="4363"/>
                  </a:lnTo>
                  <a:lnTo>
                    <a:pt x="980" y="4559"/>
                  </a:lnTo>
                  <a:lnTo>
                    <a:pt x="928" y="4677"/>
                  </a:lnTo>
                  <a:lnTo>
                    <a:pt x="601" y="5513"/>
                  </a:lnTo>
                  <a:lnTo>
                    <a:pt x="575" y="5618"/>
                  </a:lnTo>
                  <a:lnTo>
                    <a:pt x="222" y="6519"/>
                  </a:lnTo>
                  <a:lnTo>
                    <a:pt x="183" y="6610"/>
                  </a:lnTo>
                  <a:cubicBezTo>
                    <a:pt x="0" y="7094"/>
                    <a:pt x="13" y="7629"/>
                    <a:pt x="235" y="8100"/>
                  </a:cubicBezTo>
                  <a:cubicBezTo>
                    <a:pt x="248" y="8139"/>
                    <a:pt x="261" y="8165"/>
                    <a:pt x="274" y="8191"/>
                  </a:cubicBezTo>
                  <a:cubicBezTo>
                    <a:pt x="314" y="8283"/>
                    <a:pt x="379" y="8374"/>
                    <a:pt x="431" y="8452"/>
                  </a:cubicBezTo>
                  <a:lnTo>
                    <a:pt x="510" y="8544"/>
                  </a:lnTo>
                  <a:lnTo>
                    <a:pt x="2038" y="8518"/>
                  </a:lnTo>
                  <a:lnTo>
                    <a:pt x="2103" y="8518"/>
                  </a:lnTo>
                  <a:lnTo>
                    <a:pt x="2665" y="8505"/>
                  </a:lnTo>
                  <a:lnTo>
                    <a:pt x="3632" y="8492"/>
                  </a:lnTo>
                  <a:lnTo>
                    <a:pt x="3697" y="8492"/>
                  </a:lnTo>
                  <a:lnTo>
                    <a:pt x="4546" y="8478"/>
                  </a:lnTo>
                  <a:cubicBezTo>
                    <a:pt x="4651" y="8322"/>
                    <a:pt x="4729" y="8152"/>
                    <a:pt x="4794" y="7969"/>
                  </a:cubicBezTo>
                  <a:cubicBezTo>
                    <a:pt x="4794" y="7943"/>
                    <a:pt x="4807" y="7917"/>
                    <a:pt x="4807" y="7904"/>
                  </a:cubicBezTo>
                  <a:cubicBezTo>
                    <a:pt x="4834" y="7786"/>
                    <a:pt x="4860" y="7682"/>
                    <a:pt x="4860" y="7577"/>
                  </a:cubicBezTo>
                  <a:cubicBezTo>
                    <a:pt x="4860" y="7564"/>
                    <a:pt x="4860" y="7564"/>
                    <a:pt x="4860" y="7551"/>
                  </a:cubicBezTo>
                  <a:lnTo>
                    <a:pt x="4860" y="7499"/>
                  </a:lnTo>
                  <a:cubicBezTo>
                    <a:pt x="4886" y="7264"/>
                    <a:pt x="4860" y="7028"/>
                    <a:pt x="4781" y="6806"/>
                  </a:cubicBezTo>
                  <a:lnTo>
                    <a:pt x="4298" y="5252"/>
                  </a:lnTo>
                  <a:lnTo>
                    <a:pt x="4272" y="5160"/>
                  </a:lnTo>
                  <a:lnTo>
                    <a:pt x="4102" y="4638"/>
                  </a:lnTo>
                  <a:lnTo>
                    <a:pt x="3984" y="4233"/>
                  </a:lnTo>
                  <a:lnTo>
                    <a:pt x="3958" y="4168"/>
                  </a:lnTo>
                  <a:lnTo>
                    <a:pt x="3527" y="2796"/>
                  </a:lnTo>
                  <a:lnTo>
                    <a:pt x="3566" y="2691"/>
                  </a:lnTo>
                  <a:lnTo>
                    <a:pt x="3579" y="2626"/>
                  </a:lnTo>
                  <a:lnTo>
                    <a:pt x="3749" y="2051"/>
                  </a:lnTo>
                  <a:lnTo>
                    <a:pt x="3984" y="1294"/>
                  </a:lnTo>
                  <a:lnTo>
                    <a:pt x="4011" y="1228"/>
                  </a:lnTo>
                  <a:lnTo>
                    <a:pt x="437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0"/>
            <p:cNvSpPr/>
            <p:nvPr/>
          </p:nvSpPr>
          <p:spPr>
            <a:xfrm>
              <a:off x="12242853" y="2638135"/>
              <a:ext cx="28460" cy="29038"/>
            </a:xfrm>
            <a:custGeom>
              <a:rect b="b" l="l" r="r" t="t"/>
              <a:pathLst>
                <a:path extrusionOk="0" h="654" w="641">
                  <a:moveTo>
                    <a:pt x="549" y="0"/>
                  </a:moveTo>
                  <a:cubicBezTo>
                    <a:pt x="366" y="196"/>
                    <a:pt x="183" y="379"/>
                    <a:pt x="0" y="588"/>
                  </a:cubicBezTo>
                  <a:lnTo>
                    <a:pt x="39" y="653"/>
                  </a:lnTo>
                  <a:cubicBezTo>
                    <a:pt x="222" y="431"/>
                    <a:pt x="418" y="222"/>
                    <a:pt x="627" y="26"/>
                  </a:cubicBezTo>
                  <a:cubicBezTo>
                    <a:pt x="627" y="13"/>
                    <a:pt x="627" y="13"/>
                    <a:pt x="6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0"/>
            <p:cNvSpPr/>
            <p:nvPr/>
          </p:nvSpPr>
          <p:spPr>
            <a:xfrm>
              <a:off x="12264299" y="2638712"/>
              <a:ext cx="77744" cy="76013"/>
            </a:xfrm>
            <a:custGeom>
              <a:rect b="b" l="l" r="r" t="t"/>
              <a:pathLst>
                <a:path extrusionOk="0" h="1712" w="1751">
                  <a:moveTo>
                    <a:pt x="1660" y="0"/>
                  </a:moveTo>
                  <a:lnTo>
                    <a:pt x="1594" y="92"/>
                  </a:lnTo>
                  <a:cubicBezTo>
                    <a:pt x="1581" y="118"/>
                    <a:pt x="1555" y="144"/>
                    <a:pt x="1542" y="170"/>
                  </a:cubicBezTo>
                  <a:cubicBezTo>
                    <a:pt x="1437" y="353"/>
                    <a:pt x="1307" y="536"/>
                    <a:pt x="1111" y="575"/>
                  </a:cubicBezTo>
                  <a:lnTo>
                    <a:pt x="941" y="575"/>
                  </a:lnTo>
                  <a:cubicBezTo>
                    <a:pt x="915" y="569"/>
                    <a:pt x="889" y="565"/>
                    <a:pt x="863" y="565"/>
                  </a:cubicBezTo>
                  <a:cubicBezTo>
                    <a:pt x="837" y="565"/>
                    <a:pt x="810" y="569"/>
                    <a:pt x="784" y="575"/>
                  </a:cubicBezTo>
                  <a:cubicBezTo>
                    <a:pt x="445" y="614"/>
                    <a:pt x="275" y="1006"/>
                    <a:pt x="144" y="1307"/>
                  </a:cubicBezTo>
                  <a:lnTo>
                    <a:pt x="131" y="1359"/>
                  </a:lnTo>
                  <a:cubicBezTo>
                    <a:pt x="92" y="1450"/>
                    <a:pt x="53" y="1542"/>
                    <a:pt x="0" y="1633"/>
                  </a:cubicBezTo>
                  <a:lnTo>
                    <a:pt x="40" y="1712"/>
                  </a:lnTo>
                  <a:cubicBezTo>
                    <a:pt x="92" y="1607"/>
                    <a:pt x="144" y="1503"/>
                    <a:pt x="196" y="1385"/>
                  </a:cubicBezTo>
                  <a:lnTo>
                    <a:pt x="209" y="1333"/>
                  </a:lnTo>
                  <a:cubicBezTo>
                    <a:pt x="340" y="1032"/>
                    <a:pt x="484" y="667"/>
                    <a:pt x="797" y="640"/>
                  </a:cubicBezTo>
                  <a:cubicBezTo>
                    <a:pt x="817" y="634"/>
                    <a:pt x="840" y="631"/>
                    <a:pt x="864" y="631"/>
                  </a:cubicBezTo>
                  <a:cubicBezTo>
                    <a:pt x="889" y="631"/>
                    <a:pt x="915" y="634"/>
                    <a:pt x="941" y="640"/>
                  </a:cubicBezTo>
                  <a:lnTo>
                    <a:pt x="1111" y="640"/>
                  </a:lnTo>
                  <a:cubicBezTo>
                    <a:pt x="1346" y="601"/>
                    <a:pt x="1477" y="392"/>
                    <a:pt x="1594" y="209"/>
                  </a:cubicBezTo>
                  <a:lnTo>
                    <a:pt x="1646" y="131"/>
                  </a:lnTo>
                  <a:cubicBezTo>
                    <a:pt x="1686" y="79"/>
                    <a:pt x="1712" y="40"/>
                    <a:pt x="17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10"/>
            <p:cNvSpPr/>
            <p:nvPr/>
          </p:nvSpPr>
          <p:spPr>
            <a:xfrm>
              <a:off x="12275310" y="2692659"/>
              <a:ext cx="117793" cy="45288"/>
            </a:xfrm>
            <a:custGeom>
              <a:rect b="b" l="l" r="r" t="t"/>
              <a:pathLst>
                <a:path extrusionOk="0" h="1020" w="2653">
                  <a:moveTo>
                    <a:pt x="2653" y="0"/>
                  </a:moveTo>
                  <a:lnTo>
                    <a:pt x="2574" y="13"/>
                  </a:lnTo>
                  <a:cubicBezTo>
                    <a:pt x="2339" y="39"/>
                    <a:pt x="2091" y="66"/>
                    <a:pt x="1856" y="79"/>
                  </a:cubicBezTo>
                  <a:cubicBezTo>
                    <a:pt x="1281" y="105"/>
                    <a:pt x="693" y="144"/>
                    <a:pt x="288" y="536"/>
                  </a:cubicBezTo>
                  <a:cubicBezTo>
                    <a:pt x="171" y="653"/>
                    <a:pt x="66" y="784"/>
                    <a:pt x="1" y="941"/>
                  </a:cubicBezTo>
                  <a:lnTo>
                    <a:pt x="27" y="1019"/>
                  </a:lnTo>
                  <a:cubicBezTo>
                    <a:pt x="105" y="849"/>
                    <a:pt x="210" y="706"/>
                    <a:pt x="340" y="588"/>
                  </a:cubicBezTo>
                  <a:cubicBezTo>
                    <a:pt x="719" y="209"/>
                    <a:pt x="1268" y="170"/>
                    <a:pt x="1856" y="144"/>
                  </a:cubicBezTo>
                  <a:cubicBezTo>
                    <a:pt x="2104" y="131"/>
                    <a:pt x="2339" y="118"/>
                    <a:pt x="2587" y="79"/>
                  </a:cubicBezTo>
                  <a:lnTo>
                    <a:pt x="2626" y="66"/>
                  </a:lnTo>
                  <a:lnTo>
                    <a:pt x="26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10"/>
            <p:cNvSpPr/>
            <p:nvPr/>
          </p:nvSpPr>
          <p:spPr>
            <a:xfrm>
              <a:off x="12258482" y="2754732"/>
              <a:ext cx="115484" cy="85870"/>
            </a:xfrm>
            <a:custGeom>
              <a:rect b="b" l="l" r="r" t="t"/>
              <a:pathLst>
                <a:path extrusionOk="0" h="1934" w="2601">
                  <a:moveTo>
                    <a:pt x="2600" y="0"/>
                  </a:moveTo>
                  <a:lnTo>
                    <a:pt x="2600" y="0"/>
                  </a:lnTo>
                  <a:cubicBezTo>
                    <a:pt x="2313" y="13"/>
                    <a:pt x="2039" y="78"/>
                    <a:pt x="1777" y="170"/>
                  </a:cubicBezTo>
                  <a:cubicBezTo>
                    <a:pt x="1124" y="418"/>
                    <a:pt x="667" y="980"/>
                    <a:pt x="236" y="1528"/>
                  </a:cubicBezTo>
                  <a:lnTo>
                    <a:pt x="66" y="1737"/>
                  </a:lnTo>
                  <a:lnTo>
                    <a:pt x="1" y="1933"/>
                  </a:lnTo>
                  <a:cubicBezTo>
                    <a:pt x="92" y="1816"/>
                    <a:pt x="197" y="1685"/>
                    <a:pt x="288" y="1568"/>
                  </a:cubicBezTo>
                  <a:cubicBezTo>
                    <a:pt x="732" y="1032"/>
                    <a:pt x="1177" y="483"/>
                    <a:pt x="1817" y="235"/>
                  </a:cubicBezTo>
                  <a:cubicBezTo>
                    <a:pt x="2065" y="144"/>
                    <a:pt x="2313" y="91"/>
                    <a:pt x="2574" y="65"/>
                  </a:cubicBezTo>
                  <a:lnTo>
                    <a:pt x="26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10"/>
            <p:cNvSpPr/>
            <p:nvPr/>
          </p:nvSpPr>
          <p:spPr>
            <a:xfrm>
              <a:off x="12240500" y="2823154"/>
              <a:ext cx="150871" cy="64424"/>
            </a:xfrm>
            <a:custGeom>
              <a:rect b="b" l="l" r="r" t="t"/>
              <a:pathLst>
                <a:path extrusionOk="0" h="1451" w="3398">
                  <a:moveTo>
                    <a:pt x="3371" y="1"/>
                  </a:moveTo>
                  <a:cubicBezTo>
                    <a:pt x="2875" y="249"/>
                    <a:pt x="2378" y="458"/>
                    <a:pt x="1856" y="654"/>
                  </a:cubicBezTo>
                  <a:cubicBezTo>
                    <a:pt x="1686" y="719"/>
                    <a:pt x="1516" y="771"/>
                    <a:pt x="1333" y="837"/>
                  </a:cubicBezTo>
                  <a:cubicBezTo>
                    <a:pt x="889" y="993"/>
                    <a:pt x="458" y="1163"/>
                    <a:pt x="27" y="1359"/>
                  </a:cubicBezTo>
                  <a:lnTo>
                    <a:pt x="1" y="1451"/>
                  </a:lnTo>
                  <a:cubicBezTo>
                    <a:pt x="445" y="1242"/>
                    <a:pt x="902" y="1059"/>
                    <a:pt x="1359" y="902"/>
                  </a:cubicBezTo>
                  <a:cubicBezTo>
                    <a:pt x="1542" y="837"/>
                    <a:pt x="1725" y="784"/>
                    <a:pt x="1882" y="719"/>
                  </a:cubicBezTo>
                  <a:cubicBezTo>
                    <a:pt x="2405" y="523"/>
                    <a:pt x="2901" y="301"/>
                    <a:pt x="3397" y="66"/>
                  </a:cubicBezTo>
                  <a:lnTo>
                    <a:pt x="33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10"/>
            <p:cNvSpPr/>
            <p:nvPr/>
          </p:nvSpPr>
          <p:spPr>
            <a:xfrm>
              <a:off x="12225448" y="2867245"/>
              <a:ext cx="180397" cy="135198"/>
            </a:xfrm>
            <a:custGeom>
              <a:rect b="b" l="l" r="r" t="t"/>
              <a:pathLst>
                <a:path extrusionOk="0" h="3045" w="4063">
                  <a:moveTo>
                    <a:pt x="4037" y="0"/>
                  </a:moveTo>
                  <a:cubicBezTo>
                    <a:pt x="3972" y="79"/>
                    <a:pt x="3919" y="170"/>
                    <a:pt x="3893" y="262"/>
                  </a:cubicBezTo>
                  <a:cubicBezTo>
                    <a:pt x="3828" y="458"/>
                    <a:pt x="3776" y="667"/>
                    <a:pt x="3762" y="889"/>
                  </a:cubicBezTo>
                  <a:cubicBezTo>
                    <a:pt x="3710" y="1294"/>
                    <a:pt x="3658" y="1659"/>
                    <a:pt x="3331" y="1829"/>
                  </a:cubicBezTo>
                  <a:cubicBezTo>
                    <a:pt x="3244" y="1877"/>
                    <a:pt x="3154" y="1897"/>
                    <a:pt x="3062" y="1897"/>
                  </a:cubicBezTo>
                  <a:cubicBezTo>
                    <a:pt x="2827" y="1897"/>
                    <a:pt x="2579" y="1765"/>
                    <a:pt x="2326" y="1633"/>
                  </a:cubicBezTo>
                  <a:cubicBezTo>
                    <a:pt x="2090" y="1477"/>
                    <a:pt x="1842" y="1385"/>
                    <a:pt x="1568" y="1333"/>
                  </a:cubicBezTo>
                  <a:cubicBezTo>
                    <a:pt x="1532" y="1329"/>
                    <a:pt x="1496" y="1327"/>
                    <a:pt x="1460" y="1327"/>
                  </a:cubicBezTo>
                  <a:cubicBezTo>
                    <a:pt x="932" y="1327"/>
                    <a:pt x="482" y="1768"/>
                    <a:pt x="261" y="2221"/>
                  </a:cubicBezTo>
                  <a:cubicBezTo>
                    <a:pt x="157" y="2456"/>
                    <a:pt x="66" y="2704"/>
                    <a:pt x="0" y="2953"/>
                  </a:cubicBezTo>
                  <a:cubicBezTo>
                    <a:pt x="13" y="2979"/>
                    <a:pt x="26" y="3005"/>
                    <a:pt x="39" y="3044"/>
                  </a:cubicBezTo>
                  <a:cubicBezTo>
                    <a:pt x="105" y="2770"/>
                    <a:pt x="209" y="2509"/>
                    <a:pt x="327" y="2260"/>
                  </a:cubicBezTo>
                  <a:cubicBezTo>
                    <a:pt x="537" y="1815"/>
                    <a:pt x="969" y="1394"/>
                    <a:pt x="1469" y="1394"/>
                  </a:cubicBezTo>
                  <a:cubicBezTo>
                    <a:pt x="1497" y="1394"/>
                    <a:pt x="1526" y="1395"/>
                    <a:pt x="1555" y="1398"/>
                  </a:cubicBezTo>
                  <a:cubicBezTo>
                    <a:pt x="1816" y="1450"/>
                    <a:pt x="2064" y="1542"/>
                    <a:pt x="2286" y="1686"/>
                  </a:cubicBezTo>
                  <a:cubicBezTo>
                    <a:pt x="2559" y="1826"/>
                    <a:pt x="2818" y="1967"/>
                    <a:pt x="3073" y="1967"/>
                  </a:cubicBezTo>
                  <a:cubicBezTo>
                    <a:pt x="3173" y="1967"/>
                    <a:pt x="3272" y="1946"/>
                    <a:pt x="3371" y="1895"/>
                  </a:cubicBezTo>
                  <a:cubicBezTo>
                    <a:pt x="3723" y="1712"/>
                    <a:pt x="3776" y="1294"/>
                    <a:pt x="3828" y="902"/>
                  </a:cubicBezTo>
                  <a:cubicBezTo>
                    <a:pt x="3841" y="680"/>
                    <a:pt x="3893" y="484"/>
                    <a:pt x="3958" y="275"/>
                  </a:cubicBezTo>
                  <a:cubicBezTo>
                    <a:pt x="3985" y="209"/>
                    <a:pt x="4011" y="144"/>
                    <a:pt x="4063" y="92"/>
                  </a:cubicBezTo>
                  <a:lnTo>
                    <a:pt x="403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0"/>
            <p:cNvSpPr/>
            <p:nvPr/>
          </p:nvSpPr>
          <p:spPr>
            <a:xfrm>
              <a:off x="12376234" y="2982910"/>
              <a:ext cx="52259" cy="32279"/>
            </a:xfrm>
            <a:custGeom>
              <a:rect b="b" l="l" r="r" t="t"/>
              <a:pathLst>
                <a:path extrusionOk="0" h="727" w="1177">
                  <a:moveTo>
                    <a:pt x="710" y="0"/>
                  </a:moveTo>
                  <a:cubicBezTo>
                    <a:pt x="670" y="0"/>
                    <a:pt x="630" y="3"/>
                    <a:pt x="589" y="8"/>
                  </a:cubicBezTo>
                  <a:cubicBezTo>
                    <a:pt x="314" y="60"/>
                    <a:pt x="92" y="256"/>
                    <a:pt x="27" y="531"/>
                  </a:cubicBezTo>
                  <a:cubicBezTo>
                    <a:pt x="1" y="596"/>
                    <a:pt x="1" y="661"/>
                    <a:pt x="1" y="727"/>
                  </a:cubicBezTo>
                  <a:lnTo>
                    <a:pt x="66" y="727"/>
                  </a:lnTo>
                  <a:cubicBezTo>
                    <a:pt x="66" y="674"/>
                    <a:pt x="79" y="609"/>
                    <a:pt x="92" y="557"/>
                  </a:cubicBezTo>
                  <a:cubicBezTo>
                    <a:pt x="157" y="308"/>
                    <a:pt x="353" y="126"/>
                    <a:pt x="602" y="73"/>
                  </a:cubicBezTo>
                  <a:cubicBezTo>
                    <a:pt x="640" y="68"/>
                    <a:pt x="679" y="66"/>
                    <a:pt x="717" y="66"/>
                  </a:cubicBezTo>
                  <a:cubicBezTo>
                    <a:pt x="873" y="66"/>
                    <a:pt x="1024" y="109"/>
                    <a:pt x="1150" y="204"/>
                  </a:cubicBezTo>
                  <a:cubicBezTo>
                    <a:pt x="1163" y="178"/>
                    <a:pt x="1163" y="152"/>
                    <a:pt x="1176" y="139"/>
                  </a:cubicBezTo>
                  <a:cubicBezTo>
                    <a:pt x="1029" y="44"/>
                    <a:pt x="874" y="0"/>
                    <a:pt x="710" y="0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0"/>
            <p:cNvSpPr/>
            <p:nvPr/>
          </p:nvSpPr>
          <p:spPr>
            <a:xfrm>
              <a:off x="12301418" y="2960132"/>
              <a:ext cx="129382" cy="56210"/>
            </a:xfrm>
            <a:custGeom>
              <a:rect b="b" l="l" r="r" t="t"/>
              <a:pathLst>
                <a:path extrusionOk="0" h="1266" w="2914">
                  <a:moveTo>
                    <a:pt x="1572" y="1"/>
                  </a:moveTo>
                  <a:cubicBezTo>
                    <a:pt x="1169" y="1"/>
                    <a:pt x="775" y="122"/>
                    <a:pt x="432" y="351"/>
                  </a:cubicBezTo>
                  <a:cubicBezTo>
                    <a:pt x="249" y="469"/>
                    <a:pt x="105" y="639"/>
                    <a:pt x="40" y="835"/>
                  </a:cubicBezTo>
                  <a:cubicBezTo>
                    <a:pt x="1" y="978"/>
                    <a:pt x="14" y="1135"/>
                    <a:pt x="79" y="1266"/>
                  </a:cubicBezTo>
                  <a:lnTo>
                    <a:pt x="157" y="1266"/>
                  </a:lnTo>
                  <a:cubicBezTo>
                    <a:pt x="79" y="1148"/>
                    <a:pt x="66" y="991"/>
                    <a:pt x="105" y="861"/>
                  </a:cubicBezTo>
                  <a:cubicBezTo>
                    <a:pt x="170" y="665"/>
                    <a:pt x="301" y="508"/>
                    <a:pt x="471" y="417"/>
                  </a:cubicBezTo>
                  <a:cubicBezTo>
                    <a:pt x="789" y="191"/>
                    <a:pt x="1172" y="78"/>
                    <a:pt x="1556" y="78"/>
                  </a:cubicBezTo>
                  <a:cubicBezTo>
                    <a:pt x="1660" y="78"/>
                    <a:pt x="1765" y="86"/>
                    <a:pt x="1869" y="103"/>
                  </a:cubicBezTo>
                  <a:cubicBezTo>
                    <a:pt x="2012" y="129"/>
                    <a:pt x="2156" y="168"/>
                    <a:pt x="2287" y="194"/>
                  </a:cubicBezTo>
                  <a:cubicBezTo>
                    <a:pt x="2443" y="247"/>
                    <a:pt x="2600" y="286"/>
                    <a:pt x="2757" y="312"/>
                  </a:cubicBezTo>
                  <a:cubicBezTo>
                    <a:pt x="2809" y="312"/>
                    <a:pt x="2861" y="325"/>
                    <a:pt x="2914" y="325"/>
                  </a:cubicBezTo>
                  <a:cubicBezTo>
                    <a:pt x="2914" y="312"/>
                    <a:pt x="2914" y="312"/>
                    <a:pt x="2914" y="299"/>
                  </a:cubicBezTo>
                  <a:lnTo>
                    <a:pt x="2914" y="247"/>
                  </a:lnTo>
                  <a:cubicBezTo>
                    <a:pt x="2861" y="247"/>
                    <a:pt x="2809" y="247"/>
                    <a:pt x="2757" y="234"/>
                  </a:cubicBezTo>
                  <a:cubicBezTo>
                    <a:pt x="2613" y="208"/>
                    <a:pt x="2456" y="168"/>
                    <a:pt x="2300" y="129"/>
                  </a:cubicBezTo>
                  <a:cubicBezTo>
                    <a:pt x="2169" y="90"/>
                    <a:pt x="2025" y="51"/>
                    <a:pt x="1882" y="25"/>
                  </a:cubicBezTo>
                  <a:cubicBezTo>
                    <a:pt x="1778" y="9"/>
                    <a:pt x="1675" y="1"/>
                    <a:pt x="15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0"/>
            <p:cNvSpPr/>
            <p:nvPr/>
          </p:nvSpPr>
          <p:spPr>
            <a:xfrm>
              <a:off x="13002113" y="1751132"/>
              <a:ext cx="90532" cy="90221"/>
            </a:xfrm>
            <a:custGeom>
              <a:rect b="b" l="l" r="r" t="t"/>
              <a:pathLst>
                <a:path extrusionOk="0" h="2032" w="2039">
                  <a:moveTo>
                    <a:pt x="1019" y="0"/>
                  </a:moveTo>
                  <a:cubicBezTo>
                    <a:pt x="1000" y="0"/>
                    <a:pt x="980" y="10"/>
                    <a:pt x="967" y="29"/>
                  </a:cubicBezTo>
                  <a:lnTo>
                    <a:pt x="797" y="421"/>
                  </a:lnTo>
                  <a:cubicBezTo>
                    <a:pt x="719" y="578"/>
                    <a:pt x="588" y="722"/>
                    <a:pt x="418" y="800"/>
                  </a:cubicBezTo>
                  <a:lnTo>
                    <a:pt x="39" y="970"/>
                  </a:lnTo>
                  <a:cubicBezTo>
                    <a:pt x="0" y="996"/>
                    <a:pt x="0" y="1048"/>
                    <a:pt x="39" y="1061"/>
                  </a:cubicBezTo>
                  <a:lnTo>
                    <a:pt x="418" y="1244"/>
                  </a:lnTo>
                  <a:cubicBezTo>
                    <a:pt x="588" y="1323"/>
                    <a:pt x="719" y="1453"/>
                    <a:pt x="797" y="1623"/>
                  </a:cubicBezTo>
                  <a:lnTo>
                    <a:pt x="967" y="2002"/>
                  </a:lnTo>
                  <a:cubicBezTo>
                    <a:pt x="980" y="2022"/>
                    <a:pt x="1000" y="2031"/>
                    <a:pt x="1019" y="2031"/>
                  </a:cubicBezTo>
                  <a:cubicBezTo>
                    <a:pt x="1039" y="2031"/>
                    <a:pt x="1058" y="2022"/>
                    <a:pt x="1071" y="2002"/>
                  </a:cubicBezTo>
                  <a:lnTo>
                    <a:pt x="1241" y="1623"/>
                  </a:lnTo>
                  <a:cubicBezTo>
                    <a:pt x="1320" y="1453"/>
                    <a:pt x="1450" y="1323"/>
                    <a:pt x="1620" y="1244"/>
                  </a:cubicBezTo>
                  <a:lnTo>
                    <a:pt x="1999" y="1061"/>
                  </a:lnTo>
                  <a:cubicBezTo>
                    <a:pt x="2038" y="1048"/>
                    <a:pt x="2038" y="996"/>
                    <a:pt x="1999" y="970"/>
                  </a:cubicBezTo>
                  <a:lnTo>
                    <a:pt x="1620" y="800"/>
                  </a:lnTo>
                  <a:cubicBezTo>
                    <a:pt x="1450" y="722"/>
                    <a:pt x="1320" y="578"/>
                    <a:pt x="1241" y="421"/>
                  </a:cubicBezTo>
                  <a:lnTo>
                    <a:pt x="1071" y="29"/>
                  </a:lnTo>
                  <a:cubicBezTo>
                    <a:pt x="1058" y="10"/>
                    <a:pt x="1039" y="0"/>
                    <a:pt x="10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0"/>
            <p:cNvSpPr/>
            <p:nvPr/>
          </p:nvSpPr>
          <p:spPr>
            <a:xfrm>
              <a:off x="13144197" y="2860718"/>
              <a:ext cx="91109" cy="90221"/>
            </a:xfrm>
            <a:custGeom>
              <a:rect b="b" l="l" r="r" t="t"/>
              <a:pathLst>
                <a:path extrusionOk="0" h="2032" w="2052">
                  <a:moveTo>
                    <a:pt x="1031" y="0"/>
                  </a:moveTo>
                  <a:cubicBezTo>
                    <a:pt x="1013" y="0"/>
                    <a:pt x="994" y="10"/>
                    <a:pt x="980" y="30"/>
                  </a:cubicBezTo>
                  <a:lnTo>
                    <a:pt x="811" y="409"/>
                  </a:lnTo>
                  <a:cubicBezTo>
                    <a:pt x="732" y="578"/>
                    <a:pt x="589" y="709"/>
                    <a:pt x="432" y="787"/>
                  </a:cubicBezTo>
                  <a:lnTo>
                    <a:pt x="40" y="970"/>
                  </a:lnTo>
                  <a:cubicBezTo>
                    <a:pt x="1" y="983"/>
                    <a:pt x="1" y="1049"/>
                    <a:pt x="40" y="1062"/>
                  </a:cubicBezTo>
                  <a:lnTo>
                    <a:pt x="432" y="1245"/>
                  </a:lnTo>
                  <a:cubicBezTo>
                    <a:pt x="589" y="1323"/>
                    <a:pt x="732" y="1454"/>
                    <a:pt x="811" y="1624"/>
                  </a:cubicBezTo>
                  <a:lnTo>
                    <a:pt x="980" y="2002"/>
                  </a:lnTo>
                  <a:cubicBezTo>
                    <a:pt x="994" y="2022"/>
                    <a:pt x="1013" y="2032"/>
                    <a:pt x="1031" y="2032"/>
                  </a:cubicBezTo>
                  <a:cubicBezTo>
                    <a:pt x="1049" y="2032"/>
                    <a:pt x="1065" y="2022"/>
                    <a:pt x="1072" y="2002"/>
                  </a:cubicBezTo>
                  <a:lnTo>
                    <a:pt x="1255" y="1624"/>
                  </a:lnTo>
                  <a:cubicBezTo>
                    <a:pt x="1333" y="1454"/>
                    <a:pt x="1464" y="1323"/>
                    <a:pt x="1634" y="1245"/>
                  </a:cubicBezTo>
                  <a:lnTo>
                    <a:pt x="2013" y="1062"/>
                  </a:lnTo>
                  <a:cubicBezTo>
                    <a:pt x="2052" y="1049"/>
                    <a:pt x="2052" y="983"/>
                    <a:pt x="2013" y="970"/>
                  </a:cubicBezTo>
                  <a:lnTo>
                    <a:pt x="1634" y="787"/>
                  </a:lnTo>
                  <a:cubicBezTo>
                    <a:pt x="1464" y="709"/>
                    <a:pt x="1333" y="578"/>
                    <a:pt x="1255" y="409"/>
                  </a:cubicBezTo>
                  <a:lnTo>
                    <a:pt x="1072" y="30"/>
                  </a:lnTo>
                  <a:cubicBezTo>
                    <a:pt x="1065" y="10"/>
                    <a:pt x="1049" y="0"/>
                    <a:pt x="10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0"/>
            <p:cNvSpPr/>
            <p:nvPr/>
          </p:nvSpPr>
          <p:spPr>
            <a:xfrm>
              <a:off x="12605921" y="2237769"/>
              <a:ext cx="90532" cy="90221"/>
            </a:xfrm>
            <a:custGeom>
              <a:rect b="b" l="l" r="r" t="t"/>
              <a:pathLst>
                <a:path extrusionOk="0" h="2032" w="2039">
                  <a:moveTo>
                    <a:pt x="1020" y="0"/>
                  </a:moveTo>
                  <a:cubicBezTo>
                    <a:pt x="1000" y="0"/>
                    <a:pt x="981" y="10"/>
                    <a:pt x="968" y="30"/>
                  </a:cubicBezTo>
                  <a:lnTo>
                    <a:pt x="798" y="408"/>
                  </a:lnTo>
                  <a:cubicBezTo>
                    <a:pt x="719" y="578"/>
                    <a:pt x="589" y="709"/>
                    <a:pt x="419" y="787"/>
                  </a:cubicBezTo>
                  <a:lnTo>
                    <a:pt x="40" y="970"/>
                  </a:lnTo>
                  <a:cubicBezTo>
                    <a:pt x="1" y="983"/>
                    <a:pt x="1" y="1049"/>
                    <a:pt x="40" y="1062"/>
                  </a:cubicBezTo>
                  <a:lnTo>
                    <a:pt x="419" y="1245"/>
                  </a:lnTo>
                  <a:cubicBezTo>
                    <a:pt x="589" y="1310"/>
                    <a:pt x="719" y="1454"/>
                    <a:pt x="798" y="1623"/>
                  </a:cubicBezTo>
                  <a:lnTo>
                    <a:pt x="968" y="2002"/>
                  </a:lnTo>
                  <a:cubicBezTo>
                    <a:pt x="981" y="2022"/>
                    <a:pt x="1000" y="2032"/>
                    <a:pt x="1020" y="2032"/>
                  </a:cubicBezTo>
                  <a:cubicBezTo>
                    <a:pt x="1039" y="2032"/>
                    <a:pt x="1059" y="2022"/>
                    <a:pt x="1072" y="2002"/>
                  </a:cubicBezTo>
                  <a:lnTo>
                    <a:pt x="1242" y="1623"/>
                  </a:lnTo>
                  <a:cubicBezTo>
                    <a:pt x="1320" y="1454"/>
                    <a:pt x="1464" y="1310"/>
                    <a:pt x="1621" y="1245"/>
                  </a:cubicBezTo>
                  <a:lnTo>
                    <a:pt x="2013" y="1062"/>
                  </a:lnTo>
                  <a:cubicBezTo>
                    <a:pt x="2039" y="1049"/>
                    <a:pt x="2039" y="996"/>
                    <a:pt x="2013" y="983"/>
                  </a:cubicBezTo>
                  <a:lnTo>
                    <a:pt x="1634" y="800"/>
                  </a:lnTo>
                  <a:cubicBezTo>
                    <a:pt x="1464" y="722"/>
                    <a:pt x="1320" y="591"/>
                    <a:pt x="1255" y="422"/>
                  </a:cubicBezTo>
                  <a:lnTo>
                    <a:pt x="1072" y="30"/>
                  </a:lnTo>
                  <a:cubicBezTo>
                    <a:pt x="1059" y="10"/>
                    <a:pt x="103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0"/>
            <p:cNvSpPr/>
            <p:nvPr/>
          </p:nvSpPr>
          <p:spPr>
            <a:xfrm>
              <a:off x="12605921" y="2888691"/>
              <a:ext cx="91109" cy="90088"/>
            </a:xfrm>
            <a:custGeom>
              <a:rect b="b" l="l" r="r" t="t"/>
              <a:pathLst>
                <a:path extrusionOk="0" h="2029" w="2052">
                  <a:moveTo>
                    <a:pt x="1020" y="1"/>
                  </a:moveTo>
                  <a:cubicBezTo>
                    <a:pt x="1000" y="1"/>
                    <a:pt x="981" y="14"/>
                    <a:pt x="968" y="40"/>
                  </a:cubicBezTo>
                  <a:lnTo>
                    <a:pt x="798" y="419"/>
                  </a:lnTo>
                  <a:cubicBezTo>
                    <a:pt x="719" y="575"/>
                    <a:pt x="589" y="719"/>
                    <a:pt x="419" y="798"/>
                  </a:cubicBezTo>
                  <a:lnTo>
                    <a:pt x="40" y="967"/>
                  </a:lnTo>
                  <a:cubicBezTo>
                    <a:pt x="1" y="994"/>
                    <a:pt x="1" y="1046"/>
                    <a:pt x="40" y="1072"/>
                  </a:cubicBezTo>
                  <a:lnTo>
                    <a:pt x="419" y="1242"/>
                  </a:lnTo>
                  <a:cubicBezTo>
                    <a:pt x="589" y="1320"/>
                    <a:pt x="719" y="1451"/>
                    <a:pt x="798" y="1621"/>
                  </a:cubicBezTo>
                  <a:lnTo>
                    <a:pt x="968" y="1999"/>
                  </a:lnTo>
                  <a:cubicBezTo>
                    <a:pt x="981" y="2019"/>
                    <a:pt x="1000" y="2029"/>
                    <a:pt x="1020" y="2029"/>
                  </a:cubicBezTo>
                  <a:cubicBezTo>
                    <a:pt x="1039" y="2029"/>
                    <a:pt x="1059" y="2019"/>
                    <a:pt x="1072" y="1999"/>
                  </a:cubicBezTo>
                  <a:lnTo>
                    <a:pt x="1242" y="1621"/>
                  </a:lnTo>
                  <a:cubicBezTo>
                    <a:pt x="1320" y="1451"/>
                    <a:pt x="1464" y="1320"/>
                    <a:pt x="1621" y="1242"/>
                  </a:cubicBezTo>
                  <a:lnTo>
                    <a:pt x="2013" y="1072"/>
                  </a:lnTo>
                  <a:cubicBezTo>
                    <a:pt x="2052" y="1046"/>
                    <a:pt x="2052" y="994"/>
                    <a:pt x="2013" y="967"/>
                  </a:cubicBezTo>
                  <a:lnTo>
                    <a:pt x="1621" y="798"/>
                  </a:lnTo>
                  <a:cubicBezTo>
                    <a:pt x="1464" y="719"/>
                    <a:pt x="1320" y="575"/>
                    <a:pt x="1242" y="419"/>
                  </a:cubicBezTo>
                  <a:lnTo>
                    <a:pt x="1072" y="40"/>
                  </a:lnTo>
                  <a:cubicBezTo>
                    <a:pt x="1059" y="14"/>
                    <a:pt x="1039" y="1"/>
                    <a:pt x="10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0"/>
            <p:cNvSpPr/>
            <p:nvPr/>
          </p:nvSpPr>
          <p:spPr>
            <a:xfrm>
              <a:off x="12110582" y="2671036"/>
              <a:ext cx="91686" cy="90265"/>
            </a:xfrm>
            <a:custGeom>
              <a:rect b="b" l="l" r="r" t="t"/>
              <a:pathLst>
                <a:path extrusionOk="0" h="2033" w="2065">
                  <a:moveTo>
                    <a:pt x="1026" y="1"/>
                  </a:moveTo>
                  <a:cubicBezTo>
                    <a:pt x="1007" y="1"/>
                    <a:pt x="987" y="10"/>
                    <a:pt x="980" y="30"/>
                  </a:cubicBezTo>
                  <a:lnTo>
                    <a:pt x="798" y="422"/>
                  </a:lnTo>
                  <a:cubicBezTo>
                    <a:pt x="719" y="579"/>
                    <a:pt x="589" y="722"/>
                    <a:pt x="419" y="801"/>
                  </a:cubicBezTo>
                  <a:lnTo>
                    <a:pt x="40" y="971"/>
                  </a:lnTo>
                  <a:cubicBezTo>
                    <a:pt x="1" y="997"/>
                    <a:pt x="1" y="1049"/>
                    <a:pt x="40" y="1062"/>
                  </a:cubicBezTo>
                  <a:lnTo>
                    <a:pt x="419" y="1245"/>
                  </a:lnTo>
                  <a:cubicBezTo>
                    <a:pt x="589" y="1323"/>
                    <a:pt x="719" y="1454"/>
                    <a:pt x="798" y="1624"/>
                  </a:cubicBezTo>
                  <a:lnTo>
                    <a:pt x="980" y="2003"/>
                  </a:lnTo>
                  <a:cubicBezTo>
                    <a:pt x="987" y="2022"/>
                    <a:pt x="1007" y="2032"/>
                    <a:pt x="1026" y="2032"/>
                  </a:cubicBezTo>
                  <a:cubicBezTo>
                    <a:pt x="1046" y="2032"/>
                    <a:pt x="1065" y="2022"/>
                    <a:pt x="1072" y="2003"/>
                  </a:cubicBezTo>
                  <a:lnTo>
                    <a:pt x="1255" y="1624"/>
                  </a:lnTo>
                  <a:cubicBezTo>
                    <a:pt x="1320" y="1454"/>
                    <a:pt x="1464" y="1323"/>
                    <a:pt x="1634" y="1245"/>
                  </a:cubicBezTo>
                  <a:lnTo>
                    <a:pt x="1999" y="1062"/>
                  </a:lnTo>
                  <a:cubicBezTo>
                    <a:pt x="2052" y="1062"/>
                    <a:pt x="2065" y="984"/>
                    <a:pt x="2012" y="971"/>
                  </a:cubicBezTo>
                  <a:lnTo>
                    <a:pt x="1634" y="788"/>
                  </a:lnTo>
                  <a:cubicBezTo>
                    <a:pt x="1464" y="709"/>
                    <a:pt x="1333" y="579"/>
                    <a:pt x="1255" y="422"/>
                  </a:cubicBezTo>
                  <a:lnTo>
                    <a:pt x="1072" y="30"/>
                  </a:lnTo>
                  <a:cubicBezTo>
                    <a:pt x="1065" y="10"/>
                    <a:pt x="1046" y="1"/>
                    <a:pt x="10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0"/>
            <p:cNvSpPr/>
            <p:nvPr/>
          </p:nvSpPr>
          <p:spPr>
            <a:xfrm>
              <a:off x="12218477" y="1878697"/>
              <a:ext cx="91109" cy="90265"/>
            </a:xfrm>
            <a:custGeom>
              <a:rect b="b" l="l" r="r" t="t"/>
              <a:pathLst>
                <a:path extrusionOk="0" h="2033" w="2052">
                  <a:moveTo>
                    <a:pt x="1019" y="1"/>
                  </a:moveTo>
                  <a:cubicBezTo>
                    <a:pt x="1000" y="1"/>
                    <a:pt x="980" y="11"/>
                    <a:pt x="967" y="30"/>
                  </a:cubicBezTo>
                  <a:lnTo>
                    <a:pt x="797" y="422"/>
                  </a:lnTo>
                  <a:cubicBezTo>
                    <a:pt x="719" y="579"/>
                    <a:pt x="588" y="723"/>
                    <a:pt x="418" y="801"/>
                  </a:cubicBezTo>
                  <a:lnTo>
                    <a:pt x="40" y="971"/>
                  </a:lnTo>
                  <a:cubicBezTo>
                    <a:pt x="0" y="997"/>
                    <a:pt x="0" y="1049"/>
                    <a:pt x="40" y="1062"/>
                  </a:cubicBezTo>
                  <a:lnTo>
                    <a:pt x="418" y="1245"/>
                  </a:lnTo>
                  <a:cubicBezTo>
                    <a:pt x="588" y="1324"/>
                    <a:pt x="719" y="1454"/>
                    <a:pt x="797" y="1624"/>
                  </a:cubicBezTo>
                  <a:lnTo>
                    <a:pt x="967" y="2003"/>
                  </a:lnTo>
                  <a:cubicBezTo>
                    <a:pt x="980" y="2023"/>
                    <a:pt x="1000" y="2032"/>
                    <a:pt x="1019" y="2032"/>
                  </a:cubicBezTo>
                  <a:cubicBezTo>
                    <a:pt x="1039" y="2032"/>
                    <a:pt x="1059" y="2023"/>
                    <a:pt x="1072" y="2003"/>
                  </a:cubicBezTo>
                  <a:lnTo>
                    <a:pt x="1241" y="1624"/>
                  </a:lnTo>
                  <a:cubicBezTo>
                    <a:pt x="1320" y="1454"/>
                    <a:pt x="1464" y="1324"/>
                    <a:pt x="1620" y="1245"/>
                  </a:cubicBezTo>
                  <a:lnTo>
                    <a:pt x="2012" y="1062"/>
                  </a:lnTo>
                  <a:cubicBezTo>
                    <a:pt x="2051" y="1049"/>
                    <a:pt x="2051" y="997"/>
                    <a:pt x="2012" y="971"/>
                  </a:cubicBezTo>
                  <a:lnTo>
                    <a:pt x="1620" y="801"/>
                  </a:lnTo>
                  <a:cubicBezTo>
                    <a:pt x="1464" y="723"/>
                    <a:pt x="1320" y="579"/>
                    <a:pt x="1241" y="422"/>
                  </a:cubicBezTo>
                  <a:lnTo>
                    <a:pt x="1072" y="30"/>
                  </a:lnTo>
                  <a:cubicBezTo>
                    <a:pt x="1059" y="11"/>
                    <a:pt x="1039" y="1"/>
                    <a:pt x="10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"/>
          <p:cNvSpPr txBox="1"/>
          <p:nvPr>
            <p:ph idx="15" type="title"/>
          </p:nvPr>
        </p:nvSpPr>
        <p:spPr>
          <a:xfrm>
            <a:off x="7088" y="515107"/>
            <a:ext cx="8364279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sz="3800"/>
              <a:t>Listen and decide if the following statements are true (T) or false (F).</a:t>
            </a:r>
            <a:endParaRPr sz="3800"/>
          </a:p>
        </p:txBody>
      </p:sp>
      <p:sp>
        <p:nvSpPr>
          <p:cNvPr id="305" name="Google Shape;305;p2"/>
          <p:cNvSpPr txBox="1"/>
          <p:nvPr/>
        </p:nvSpPr>
        <p:spPr>
          <a:xfrm>
            <a:off x="777150" y="1247350"/>
            <a:ext cx="8061251" cy="31778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You are going to hear a friend talking about his house in the future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The house will look like a sheep.		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The house will have more than 2 rooms.		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There will be a room for guests.		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It will be a bit noisy surrounding the house.		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The friend will have to go to buy food very often.		</a:t>
            </a:r>
            <a:endParaRPr/>
          </a:p>
        </p:txBody>
      </p:sp>
      <p:pic>
        <p:nvPicPr>
          <p:cNvPr id="306" name="Google Shape;30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57311" y="194158"/>
            <a:ext cx="487363" cy="487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"/>
          <p:cNvSpPr txBox="1"/>
          <p:nvPr>
            <p:ph idx="15" type="title"/>
          </p:nvPr>
        </p:nvSpPr>
        <p:spPr>
          <a:xfrm>
            <a:off x="7088" y="515107"/>
            <a:ext cx="8364279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sz="3800"/>
              <a:t>Listen and decide if the following statements are true (T) or false (F).</a:t>
            </a:r>
            <a:endParaRPr sz="3800"/>
          </a:p>
        </p:txBody>
      </p:sp>
      <p:sp>
        <p:nvSpPr>
          <p:cNvPr id="312" name="Google Shape;312;p3"/>
          <p:cNvSpPr txBox="1"/>
          <p:nvPr/>
        </p:nvSpPr>
        <p:spPr>
          <a:xfrm>
            <a:off x="777150" y="1247350"/>
            <a:ext cx="8061251" cy="31778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1. The house will look like a sheep.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I think that my house in the future will look like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a spaceship.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	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2. The house will have more than 2 rooms.	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There will be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three rooms </a:t>
            </a:r>
            <a:r>
              <a:rPr b="0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in my house.	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3. There will be a room for guests.		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One of them is a beautiful room for my guests. </a:t>
            </a:r>
            <a:endParaRPr b="0" i="0" sz="1800" u="none" cap="none" strike="noStrike">
              <a:solidFill>
                <a:srgbClr val="FF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13" name="Google Shape;313;p3"/>
          <p:cNvSpPr txBox="1"/>
          <p:nvPr/>
        </p:nvSpPr>
        <p:spPr>
          <a:xfrm>
            <a:off x="6016936" y="1326912"/>
            <a:ext cx="398760" cy="400110"/>
          </a:xfrm>
          <a:prstGeom prst="rect">
            <a:avLst/>
          </a:prstGeom>
          <a:solidFill>
            <a:schemeClr val="accent6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F</a:t>
            </a:r>
            <a:endParaRPr/>
          </a:p>
        </p:txBody>
      </p:sp>
      <p:sp>
        <p:nvSpPr>
          <p:cNvPr id="314" name="Google Shape;314;p3"/>
          <p:cNvSpPr txBox="1"/>
          <p:nvPr/>
        </p:nvSpPr>
        <p:spPr>
          <a:xfrm>
            <a:off x="6016936" y="2371695"/>
            <a:ext cx="398760" cy="400110"/>
          </a:xfrm>
          <a:prstGeom prst="rect">
            <a:avLst/>
          </a:prstGeom>
          <a:solidFill>
            <a:schemeClr val="accent6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T</a:t>
            </a:r>
            <a:endParaRPr/>
          </a:p>
        </p:txBody>
      </p:sp>
      <p:sp>
        <p:nvSpPr>
          <p:cNvPr id="315" name="Google Shape;315;p3"/>
          <p:cNvSpPr txBox="1"/>
          <p:nvPr/>
        </p:nvSpPr>
        <p:spPr>
          <a:xfrm>
            <a:off x="6016936" y="3523540"/>
            <a:ext cx="398760" cy="400110"/>
          </a:xfrm>
          <a:prstGeom prst="rect">
            <a:avLst/>
          </a:prstGeom>
          <a:solidFill>
            <a:schemeClr val="accent6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T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"/>
          <p:cNvSpPr txBox="1"/>
          <p:nvPr>
            <p:ph idx="15" type="title"/>
          </p:nvPr>
        </p:nvSpPr>
        <p:spPr>
          <a:xfrm>
            <a:off x="7088" y="515107"/>
            <a:ext cx="8364279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sz="3800"/>
              <a:t>Listen and decide if the following statements are true (T) or false (F).</a:t>
            </a:r>
            <a:endParaRPr sz="3800"/>
          </a:p>
        </p:txBody>
      </p:sp>
      <p:sp>
        <p:nvSpPr>
          <p:cNvPr id="321" name="Google Shape;321;p4"/>
          <p:cNvSpPr txBox="1"/>
          <p:nvPr/>
        </p:nvSpPr>
        <p:spPr>
          <a:xfrm>
            <a:off x="550269" y="1831738"/>
            <a:ext cx="8538729" cy="20903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4. It will be a bit noisy surrounding the house.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There will be a lot of green trees, fresh air, no litter, no smoke and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no noises</a:t>
            </a:r>
            <a:r>
              <a:rPr b="0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5. The friend will have to go to buy food very often.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I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won’t</a:t>
            </a:r>
            <a:r>
              <a:rPr b="0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 have to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go to the market often</a:t>
            </a:r>
            <a:r>
              <a:rPr b="0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.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	</a:t>
            </a:r>
            <a:endParaRPr/>
          </a:p>
        </p:txBody>
      </p:sp>
      <p:sp>
        <p:nvSpPr>
          <p:cNvPr id="322" name="Google Shape;322;p4"/>
          <p:cNvSpPr txBox="1"/>
          <p:nvPr/>
        </p:nvSpPr>
        <p:spPr>
          <a:xfrm>
            <a:off x="6718205" y="1883801"/>
            <a:ext cx="398760" cy="400110"/>
          </a:xfrm>
          <a:prstGeom prst="rect">
            <a:avLst/>
          </a:prstGeom>
          <a:solidFill>
            <a:schemeClr val="accent6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F</a:t>
            </a:r>
            <a:endParaRPr/>
          </a:p>
        </p:txBody>
      </p:sp>
      <p:sp>
        <p:nvSpPr>
          <p:cNvPr id="323" name="Google Shape;323;p4"/>
          <p:cNvSpPr txBox="1"/>
          <p:nvPr/>
        </p:nvSpPr>
        <p:spPr>
          <a:xfrm>
            <a:off x="6718205" y="3011331"/>
            <a:ext cx="398760" cy="400110"/>
          </a:xfrm>
          <a:prstGeom prst="rect">
            <a:avLst/>
          </a:prstGeom>
          <a:solidFill>
            <a:schemeClr val="accent6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F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"/>
          <p:cNvSpPr txBox="1"/>
          <p:nvPr>
            <p:ph type="title"/>
          </p:nvPr>
        </p:nvSpPr>
        <p:spPr>
          <a:xfrm>
            <a:off x="777150" y="635608"/>
            <a:ext cx="75897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/>
              <a:t>Listen again and fill in the blanks with the missing words.</a:t>
            </a:r>
            <a:endParaRPr/>
          </a:p>
        </p:txBody>
      </p:sp>
      <p:sp>
        <p:nvSpPr>
          <p:cNvPr id="329" name="Google Shape;329;p5"/>
          <p:cNvSpPr txBox="1"/>
          <p:nvPr/>
        </p:nvSpPr>
        <p:spPr>
          <a:xfrm>
            <a:off x="280000" y="1676925"/>
            <a:ext cx="8583900" cy="3278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 think that my house in the future will look like a spaceship. It will be on the top of a green </a:t>
            </a:r>
            <a:r>
              <a:rPr b="1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(1)__________.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It will be a quiet place with only few people. There will be </a:t>
            </a:r>
            <a:r>
              <a:rPr b="1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(2) __________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in my house. One of them is a beautiful room for my guests. The walls will be painted blue with some decorations about </a:t>
            </a:r>
            <a:r>
              <a:rPr b="1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(3)_____________.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The environment in my place will be perfect. There will be a lot of green trees, fresh air, no litter, no smoke and no noises. I will plant my favorite kinds of  </a:t>
            </a:r>
            <a:r>
              <a:rPr b="1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(4)_____________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and I will raise some </a:t>
            </a:r>
            <a:r>
              <a:rPr b="1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(5)_____________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and fish. I won’t have to go to the market often.</a:t>
            </a:r>
            <a:endParaRPr/>
          </a:p>
        </p:txBody>
      </p:sp>
      <p:pic>
        <p:nvPicPr>
          <p:cNvPr id="330" name="Google Shape;3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3188" y="846365"/>
            <a:ext cx="487363" cy="487363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5"/>
          <p:cNvSpPr txBox="1"/>
          <p:nvPr/>
        </p:nvSpPr>
        <p:spPr>
          <a:xfrm>
            <a:off x="2021306" y="2014430"/>
            <a:ext cx="5309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hill</a:t>
            </a:r>
            <a:endParaRPr/>
          </a:p>
        </p:txBody>
      </p:sp>
      <p:sp>
        <p:nvSpPr>
          <p:cNvPr id="332" name="Google Shape;332;p5"/>
          <p:cNvSpPr txBox="1"/>
          <p:nvPr/>
        </p:nvSpPr>
        <p:spPr>
          <a:xfrm>
            <a:off x="1044438" y="2438372"/>
            <a:ext cx="1066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3 rooms</a:t>
            </a:r>
            <a:endParaRPr/>
          </a:p>
        </p:txBody>
      </p:sp>
      <p:sp>
        <p:nvSpPr>
          <p:cNvPr id="333" name="Google Shape;333;p5"/>
          <p:cNvSpPr txBox="1"/>
          <p:nvPr/>
        </p:nvSpPr>
        <p:spPr>
          <a:xfrm>
            <a:off x="7328588" y="2861726"/>
            <a:ext cx="1266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the space</a:t>
            </a:r>
            <a:endParaRPr/>
          </a:p>
        </p:txBody>
      </p:sp>
      <p:sp>
        <p:nvSpPr>
          <p:cNvPr id="334" name="Google Shape;334;p5"/>
          <p:cNvSpPr txBox="1"/>
          <p:nvPr/>
        </p:nvSpPr>
        <p:spPr>
          <a:xfrm>
            <a:off x="642426" y="4129124"/>
            <a:ext cx="1420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vegetables</a:t>
            </a:r>
            <a:endParaRPr/>
          </a:p>
        </p:txBody>
      </p:sp>
      <p:sp>
        <p:nvSpPr>
          <p:cNvPr id="335" name="Google Shape;335;p5"/>
          <p:cNvSpPr txBox="1"/>
          <p:nvPr/>
        </p:nvSpPr>
        <p:spPr>
          <a:xfrm>
            <a:off x="4779401" y="4052924"/>
            <a:ext cx="1318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chickens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6"/>
          <p:cNvSpPr txBox="1"/>
          <p:nvPr>
            <p:ph type="title"/>
          </p:nvPr>
        </p:nvSpPr>
        <p:spPr>
          <a:xfrm>
            <a:off x="602334" y="691746"/>
            <a:ext cx="75897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/>
              <a:t>Give the correct form of the word given to complete the sentences.</a:t>
            </a:r>
            <a:endParaRPr/>
          </a:p>
        </p:txBody>
      </p:sp>
      <p:sp>
        <p:nvSpPr>
          <p:cNvPr id="341" name="Google Shape;341;p6"/>
          <p:cNvSpPr txBox="1"/>
          <p:nvPr/>
        </p:nvSpPr>
        <p:spPr>
          <a:xfrm>
            <a:off x="180205" y="1744025"/>
            <a:ext cx="8783589" cy="2664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2286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1. I think the most useful and convenient _______________ of all household is the microwave oven. </a:t>
            </a:r>
            <a:r>
              <a:rPr b="1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(APPLY)</a:t>
            </a:r>
            <a:endParaRPr/>
          </a:p>
          <a:p>
            <a:pPr indent="0" lvl="0" marL="2286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2. I would like to have a _____________ TV in my future house. </a:t>
            </a:r>
            <a:r>
              <a:rPr b="1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(WIRE)</a:t>
            </a:r>
            <a:endParaRPr/>
          </a:p>
          <a:p>
            <a:pPr indent="0" lvl="0" marL="2286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3. She lives in a small village and its ______________ are very beautiful. </a:t>
            </a:r>
            <a:r>
              <a:rPr b="1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(SURROUND)</a:t>
            </a:r>
            <a:endParaRPr/>
          </a:p>
          <a:p>
            <a:pPr indent="0" lvl="0" marL="2286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4. Most people want to live in a ______________ house. </a:t>
            </a:r>
            <a:r>
              <a:rPr b="1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(COMFORT)</a:t>
            </a:r>
            <a:endParaRPr/>
          </a:p>
          <a:p>
            <a:pPr indent="0" lvl="0" marL="2286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5. Do you think all the cars in the future will run on ______________. </a:t>
            </a:r>
            <a:r>
              <a:rPr b="1" i="0" lang="en-US" sz="17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(ELECTRIC)</a:t>
            </a:r>
            <a:endParaRPr/>
          </a:p>
        </p:txBody>
      </p:sp>
      <p:sp>
        <p:nvSpPr>
          <p:cNvPr id="342" name="Google Shape;342;p6"/>
          <p:cNvSpPr txBox="1"/>
          <p:nvPr/>
        </p:nvSpPr>
        <p:spPr>
          <a:xfrm>
            <a:off x="4730129" y="1687517"/>
            <a:ext cx="19251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Nunito"/>
                <a:ea typeface="Nunito"/>
                <a:cs typeface="Nunito"/>
                <a:sym typeface="Nunito"/>
              </a:rPr>
              <a:t>appliance</a:t>
            </a:r>
            <a:endParaRPr b="1" i="0" sz="1700" u="none" cap="none" strike="noStrike">
              <a:solidFill>
                <a:srgbClr val="FF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3" name="Google Shape;343;p6"/>
          <p:cNvSpPr txBox="1"/>
          <p:nvPr/>
        </p:nvSpPr>
        <p:spPr>
          <a:xfrm>
            <a:off x="2976529" y="2718113"/>
            <a:ext cx="1456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Nunito"/>
                <a:ea typeface="Nunito"/>
                <a:cs typeface="Nunito"/>
                <a:sym typeface="Nunito"/>
              </a:rPr>
              <a:t>wireless</a:t>
            </a:r>
            <a:endParaRPr b="1" i="0" sz="1700" u="none" cap="none" strike="noStrike">
              <a:solidFill>
                <a:srgbClr val="FF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4" name="Google Shape;344;p6"/>
          <p:cNvSpPr txBox="1"/>
          <p:nvPr/>
        </p:nvSpPr>
        <p:spPr>
          <a:xfrm>
            <a:off x="4091307" y="3276787"/>
            <a:ext cx="1456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Nunito"/>
                <a:ea typeface="Nunito"/>
                <a:cs typeface="Nunito"/>
                <a:sym typeface="Nunito"/>
              </a:rPr>
              <a:t>surrounding</a:t>
            </a:r>
            <a:endParaRPr b="1" i="0" sz="1700" u="none" cap="none" strike="noStrike">
              <a:solidFill>
                <a:srgbClr val="FF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5" name="Google Shape;345;p6"/>
          <p:cNvSpPr txBox="1"/>
          <p:nvPr/>
        </p:nvSpPr>
        <p:spPr>
          <a:xfrm>
            <a:off x="3648360" y="3787060"/>
            <a:ext cx="1456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Nunito"/>
                <a:ea typeface="Nunito"/>
                <a:cs typeface="Nunito"/>
                <a:sym typeface="Nunito"/>
              </a:rPr>
              <a:t>comfortable</a:t>
            </a:r>
            <a:endParaRPr b="1" i="0" sz="1700" u="none" cap="none" strike="noStrike">
              <a:solidFill>
                <a:srgbClr val="FF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6" name="Google Shape;346;p6"/>
          <p:cNvSpPr txBox="1"/>
          <p:nvPr/>
        </p:nvSpPr>
        <p:spPr>
          <a:xfrm>
            <a:off x="5670809" y="4304417"/>
            <a:ext cx="1456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Nunito"/>
                <a:ea typeface="Nunito"/>
                <a:cs typeface="Nunito"/>
                <a:sym typeface="Nunito"/>
              </a:rPr>
              <a:t>electricity</a:t>
            </a:r>
            <a:endParaRPr b="1" i="0" sz="1700" u="none" cap="none" strike="noStrike">
              <a:solidFill>
                <a:srgbClr val="FF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7"/>
          <p:cNvSpPr txBox="1"/>
          <p:nvPr/>
        </p:nvSpPr>
        <p:spPr>
          <a:xfrm>
            <a:off x="934572" y="1525361"/>
            <a:ext cx="7947211" cy="3185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</a:t>
            </a: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.	my mother/ make/ a big meal/ tonight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🡪 My mother will make a big meal tonight.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2</a:t>
            </a: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.	I/ finish/ work/ 6 p.m</a:t>
            </a:r>
            <a:endParaRPr b="0" i="0" sz="17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🡪 I will finish my work at 6 p.m.</a:t>
            </a: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	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3</a:t>
            </a: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.	I /not have/ a birthday party/ this year.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🡪 I won’t have a birthday party this year.</a:t>
            </a: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	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4</a:t>
            </a: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.	you / meet/ Lan/ tonight?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🡪 Will you meet Lan tonight?</a:t>
            </a: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	</a:t>
            </a:r>
            <a:endParaRPr/>
          </a:p>
        </p:txBody>
      </p:sp>
      <p:sp>
        <p:nvSpPr>
          <p:cNvPr id="352" name="Google Shape;352;p7"/>
          <p:cNvSpPr txBox="1"/>
          <p:nvPr/>
        </p:nvSpPr>
        <p:spPr>
          <a:xfrm>
            <a:off x="1663799" y="715550"/>
            <a:ext cx="6586176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000000"/>
                </a:solidFill>
                <a:latin typeface="Swanky and Moo Moo"/>
                <a:ea typeface="Swanky and Moo Moo"/>
                <a:cs typeface="Swanky and Moo Moo"/>
                <a:sym typeface="Swanky and Moo Moo"/>
              </a:rPr>
              <a:t>Write the sentences with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WILL</a:t>
            </a:r>
            <a:r>
              <a:rPr b="1" i="0" lang="en-US" sz="3500" u="none" cap="none" strike="noStrike">
                <a:solidFill>
                  <a:srgbClr val="000000"/>
                </a:solidFill>
                <a:latin typeface="Swanky and Moo Moo"/>
                <a:ea typeface="Swanky and Moo Moo"/>
                <a:cs typeface="Swanky and Moo Moo"/>
                <a:sym typeface="Swanky and Moo Moo"/>
              </a:rPr>
              <a:t>, using the given words or phrases.</a:t>
            </a:r>
            <a:endParaRPr/>
          </a:p>
        </p:txBody>
      </p:sp>
    </p:spTree>
  </p:cSld>
  <p:clrMapOvr>
    <a:masterClrMapping/>
  </p:clrMapOvr>
  <p:transition spd="slow" p14:dur="1600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8"/>
          <p:cNvSpPr txBox="1"/>
          <p:nvPr/>
        </p:nvSpPr>
        <p:spPr>
          <a:xfrm>
            <a:off x="934572" y="1752242"/>
            <a:ext cx="7947211" cy="2724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5. we/ take/ our cousins/ holiday/us.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🡪 We will take our cousins on this holiday with us.	</a:t>
            </a: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	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6. on/ People/ wireless TVs/ use/ Mars/ might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🡪 People might use wireless TVs on Mars.</a:t>
            </a: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	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7. be/ big trees and flowers/ There/ my garden/ in/ will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🡪 There will be big trees and flowers in my garden.</a:t>
            </a:r>
            <a:endParaRPr/>
          </a:p>
        </p:txBody>
      </p:sp>
      <p:sp>
        <p:nvSpPr>
          <p:cNvPr id="358" name="Google Shape;358;p8"/>
          <p:cNvSpPr txBox="1"/>
          <p:nvPr/>
        </p:nvSpPr>
        <p:spPr>
          <a:xfrm>
            <a:off x="1663799" y="715550"/>
            <a:ext cx="6586176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000000"/>
                </a:solidFill>
                <a:latin typeface="Swanky and Moo Moo"/>
                <a:ea typeface="Swanky and Moo Moo"/>
                <a:cs typeface="Swanky and Moo Moo"/>
                <a:sym typeface="Swanky and Moo Moo"/>
              </a:rPr>
              <a:t>Write the sentences with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WILL</a:t>
            </a:r>
            <a:r>
              <a:rPr b="1" i="0" lang="en-US" sz="3500" u="none" cap="none" strike="noStrike">
                <a:solidFill>
                  <a:srgbClr val="000000"/>
                </a:solidFill>
                <a:latin typeface="Swanky and Moo Moo"/>
                <a:ea typeface="Swanky and Moo Moo"/>
                <a:cs typeface="Swanky and Moo Moo"/>
                <a:sym typeface="Swanky and Moo Moo"/>
              </a:rPr>
              <a:t>, using the given words or phrases.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000">
        <p14:prism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9"/>
          <p:cNvSpPr txBox="1"/>
          <p:nvPr>
            <p:ph type="title"/>
          </p:nvPr>
        </p:nvSpPr>
        <p:spPr>
          <a:xfrm>
            <a:off x="653398" y="660550"/>
            <a:ext cx="75897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sz="3600"/>
              <a:t>Complete the second sentence so that it means the same as the first one.</a:t>
            </a:r>
            <a:endParaRPr sz="3600"/>
          </a:p>
        </p:txBody>
      </p:sp>
      <p:sp>
        <p:nvSpPr>
          <p:cNvPr id="364" name="Google Shape;364;p9"/>
          <p:cNvSpPr txBox="1"/>
          <p:nvPr/>
        </p:nvSpPr>
        <p:spPr>
          <a:xfrm>
            <a:off x="749304" y="1458249"/>
            <a:ext cx="8031840" cy="2724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1.  I’m thinking about studying French this year.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🡪  I might	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2.  In what ways will we control the future robots?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🡪  How will	                                                        ?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3.  Maybe my parents won’t move to the countryside.</a:t>
            </a:r>
            <a:endParaRPr/>
          </a:p>
          <a:p>
            <a:pPr indent="0" lvl="0" marL="0" marR="0" rtl="0" algn="l">
              <a:lnSpc>
                <a:spcPct val="2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🡪  My parents mightn’t	</a:t>
            </a:r>
            <a:endParaRPr/>
          </a:p>
        </p:txBody>
      </p:sp>
      <p:sp>
        <p:nvSpPr>
          <p:cNvPr id="365" name="Google Shape;365;p9"/>
          <p:cNvSpPr txBox="1"/>
          <p:nvPr/>
        </p:nvSpPr>
        <p:spPr>
          <a:xfrm>
            <a:off x="1878644" y="1952781"/>
            <a:ext cx="37041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study French this year.</a:t>
            </a:r>
            <a:endParaRPr b="1" i="0" sz="1700" u="none" cap="none" strike="noStrike">
              <a:solidFill>
                <a:srgbClr val="FF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66" name="Google Shape;366;p9"/>
          <p:cNvSpPr txBox="1"/>
          <p:nvPr/>
        </p:nvSpPr>
        <p:spPr>
          <a:xfrm>
            <a:off x="2078027" y="3047092"/>
            <a:ext cx="4130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we control the future robots</a:t>
            </a:r>
            <a:endParaRPr b="1" i="0" sz="1700" u="none" cap="none" strike="noStrike">
              <a:solidFill>
                <a:srgbClr val="FF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67" name="Google Shape;367;p9"/>
          <p:cNvSpPr txBox="1"/>
          <p:nvPr/>
        </p:nvSpPr>
        <p:spPr>
          <a:xfrm>
            <a:off x="3198683" y="4099578"/>
            <a:ext cx="3490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move to the countryside.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al Estate Open House Meeting by Slidesgo">
  <a:themeElements>
    <a:clrScheme name="Simple Light">
      <a:dk1>
        <a:srgbClr val="150100"/>
      </a:dk1>
      <a:lt1>
        <a:srgbClr val="5A2D2A"/>
      </a:lt1>
      <a:dk2>
        <a:srgbClr val="C1674F"/>
      </a:dk2>
      <a:lt2>
        <a:srgbClr val="FFB096"/>
      </a:lt2>
      <a:accent1>
        <a:srgbClr val="F5E0D1"/>
      </a:accent1>
      <a:accent2>
        <a:srgbClr val="BFB27D"/>
      </a:accent2>
      <a:accent3>
        <a:srgbClr val="FFA84B"/>
      </a:accent3>
      <a:accent4>
        <a:srgbClr val="ADC3D5"/>
      </a:accent4>
      <a:accent5>
        <a:srgbClr val="4971C9"/>
      </a:accent5>
      <a:accent6>
        <a:srgbClr val="FFFFFF"/>
      </a:accent6>
      <a:hlink>
        <a:srgbClr val="5A2D2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nhi tran</dc:creator>
</cp:coreProperties>
</file>